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20"/>
  </p:notesMasterIdLst>
  <p:sldIdLst>
    <p:sldId id="294" r:id="rId2"/>
    <p:sldId id="292" r:id="rId3"/>
    <p:sldId id="293" r:id="rId4"/>
    <p:sldId id="256" r:id="rId5"/>
    <p:sldId id="280" r:id="rId6"/>
    <p:sldId id="281" r:id="rId7"/>
    <p:sldId id="297" r:id="rId8"/>
    <p:sldId id="282" r:id="rId9"/>
    <p:sldId id="287" r:id="rId10"/>
    <p:sldId id="285" r:id="rId11"/>
    <p:sldId id="286" r:id="rId12"/>
    <p:sldId id="284" r:id="rId13"/>
    <p:sldId id="288" r:id="rId14"/>
    <p:sldId id="289" r:id="rId15"/>
    <p:sldId id="290" r:id="rId16"/>
    <p:sldId id="291" r:id="rId17"/>
    <p:sldId id="296" r:id="rId18"/>
    <p:sldId id="295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00"/>
    <a:srgbClr val="FFFFFF"/>
    <a:srgbClr val="990033"/>
    <a:srgbClr val="E31B2E"/>
    <a:srgbClr val="660033"/>
    <a:srgbClr val="FF6600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28ACEB-E08A-4222-BC9A-EAAD407847B8}" type="datetimeFigureOut">
              <a:rPr lang="en-US" smtClean="0"/>
              <a:pPr/>
              <a:t>8/5/2010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395B0-FAD3-4640-B33F-EA9C2BA6799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14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16</a:t>
            </a:fld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17</a:t>
            </a:fld>
            <a:endParaRPr lang="en-N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18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395B0-FAD3-4640-B33F-EA9C2BA6799A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EC8A5-7560-4E1E-84BE-992D5846431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32771-4A61-4EAB-A2DA-1E170F6C55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218AB-F10E-43ED-91F2-35455ECF428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92922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>
              <a:defRPr sz="3200">
                <a:solidFill>
                  <a:schemeClr val="accent6">
                    <a:lumMod val="20000"/>
                    <a:lumOff val="80000"/>
                  </a:schemeClr>
                </a:solidFill>
              </a:defRPr>
            </a:lvl2pPr>
            <a:lvl3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3pPr>
            <a:lvl4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4pPr>
            <a:lvl5pPr>
              <a:defRPr sz="2800">
                <a:solidFill>
                  <a:schemeClr val="accent6">
                    <a:lumMod val="20000"/>
                    <a:lumOff val="8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B8AD4-A1DC-4DB7-8F7C-8A2390307D1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4A07-FC6C-4151-8F95-D2522546CC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06F3E-BA7F-4399-AFD9-332F321E67E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68123-D081-485C-A293-CC9BD31A0D6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03C76-4610-478A-92B8-3F8EC5998D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83C29-452B-424E-9E62-C29108D96C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B890F-2AF5-44AD-A7BF-9534F0334F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8B2A-7205-4A43-A31C-EA5C08A4E1F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2">
                <a:lumMod val="50000"/>
              </a:schemeClr>
            </a:gs>
            <a:gs pos="66000">
              <a:schemeClr val="accent3">
                <a:lumMod val="50000"/>
              </a:schemeClr>
            </a:gs>
            <a:gs pos="99000">
              <a:schemeClr val="accent3">
                <a:lumMod val="7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C4AF0E0-55B4-4527-AB5C-2E4AEECAC4F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4" r:id="rId2"/>
    <p:sldLayoutId id="2147483723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4" r:id="rId9"/>
    <p:sldLayoutId id="2147483720" r:id="rId10"/>
    <p:sldLayoutId id="214748372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ster%206__6_10\Year%2011\1.3_Genetics\Mitosis%201.mpg" TargetMode="Externa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master%206__6_10\Year%2011\1.3_Genetics\Mitosis%20%202.mpg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775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CA" dirty="0"/>
          </a:p>
        </p:txBody>
      </p:sp>
      <p:sp>
        <p:nvSpPr>
          <p:cNvPr id="13315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endParaRPr lang="en-CA" smtClean="0"/>
          </a:p>
        </p:txBody>
      </p:sp>
      <p:sp>
        <p:nvSpPr>
          <p:cNvPr id="5" name="Rectangle 4"/>
          <p:cNvSpPr/>
          <p:nvPr/>
        </p:nvSpPr>
        <p:spPr>
          <a:xfrm>
            <a:off x="2143108" y="4429132"/>
            <a:ext cx="664373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NZ" sz="7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arkisim" pitchFamily="34" charset="-79"/>
                <a:ea typeface="GungsuhChe" pitchFamily="49" charset="-127"/>
                <a:cs typeface="Narkisim" pitchFamily="34" charset="-79"/>
              </a:rPr>
              <a:t>Chromosomes</a:t>
            </a:r>
            <a:r>
              <a:rPr lang="en-NZ" sz="6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Narkisim" pitchFamily="34" charset="-79"/>
                <a:ea typeface="GungsuhChe" pitchFamily="49" charset="-127"/>
                <a:cs typeface="Narkisim" pitchFamily="34" charset="-79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Sequence of 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r>
              <a:rPr lang="en-CA" dirty="0" smtClean="0">
                <a:solidFill>
                  <a:srgbClr val="FFFF00"/>
                </a:solidFill>
              </a:rPr>
              <a:t>Spindle fibres  </a:t>
            </a:r>
            <a:r>
              <a:rPr lang="en-CA" dirty="0" smtClean="0"/>
              <a:t>align the chromosomes along the middle of the cell nucleus.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endParaRPr lang="en-CA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r>
              <a:rPr lang="en-CA" dirty="0" smtClean="0"/>
              <a:t>The paired chromosomes separate at the </a:t>
            </a:r>
            <a:r>
              <a:rPr lang="en-CA" dirty="0" err="1" smtClean="0"/>
              <a:t>centromere</a:t>
            </a:r>
            <a:r>
              <a:rPr lang="en-CA" dirty="0" smtClean="0"/>
              <a:t> and move to opposite sides of the cell.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endParaRPr lang="en-CA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3"/>
              <a:defRPr/>
            </a:pPr>
            <a:r>
              <a:rPr lang="en-CA" dirty="0" smtClean="0"/>
              <a:t>Chromosomes arrive at opposite poles and the cell begins to divide into two.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5373688"/>
            <a:ext cx="3714750" cy="7858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sz="3600" dirty="0" smtClean="0"/>
              <a:t>46 chromosomes</a:t>
            </a:r>
            <a:endParaRPr lang="en-CA" dirty="0"/>
          </a:p>
        </p:txBody>
      </p:sp>
      <p:pic>
        <p:nvPicPr>
          <p:cNvPr id="10" name="Content Placeholder 9" descr="Mitosis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64094" y="1311595"/>
            <a:ext cx="3365394" cy="36902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Picture 11" descr="Mitosis1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441176" y="-173437"/>
            <a:ext cx="4589520" cy="55163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4" name="Content Placeholder 3" descr="Mitosis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538515" y="1298334"/>
            <a:ext cx="3150187" cy="35014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Mitosis2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412284" y="-47950"/>
            <a:ext cx="4935681" cy="58146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68313" y="5445125"/>
            <a:ext cx="3714750" cy="785813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j-ea"/>
                <a:cs typeface="+mj-cs"/>
              </a:rPr>
              <a:t>92 chromosomes</a:t>
            </a:r>
            <a:endParaRPr lang="en-CA" sz="50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5" name="Content Placeholder 4" descr="Mitosis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36743" y="1825958"/>
            <a:ext cx="2529520" cy="2808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Mitosis3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489501" y="-376349"/>
            <a:ext cx="5578184" cy="69139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4" name="Content Placeholder 3" descr="Mitosis1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49028" y="1756374"/>
            <a:ext cx="2587014" cy="28347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Mitosis4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rcRect t="8764"/>
          <a:stretch>
            <a:fillRect/>
          </a:stretch>
        </p:blipFill>
        <p:spPr>
          <a:xfrm>
            <a:off x="386624" y="-302744"/>
            <a:ext cx="5814904" cy="7190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4" name="Content Placeholder 3" descr="Mitosis1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056547" y="1416295"/>
            <a:ext cx="2860410" cy="3123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Mitosis5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647217" y="500041"/>
            <a:ext cx="2996089" cy="3741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pic>
        <p:nvPicPr>
          <p:cNvPr id="4" name="Content Placeholder 3" descr="Mitosis1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98325" y="1344858"/>
            <a:ext cx="2848852" cy="31236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Mitosis6.jpg"/>
          <p:cNvPicPr>
            <a:picLocks noChangeAspect="1"/>
          </p:cNvPicPr>
          <p:nvPr/>
        </p:nvPicPr>
        <p:blipFill>
          <a:blip r:embed="rId4">
            <a:lum bright="-20000" contrast="30000"/>
          </a:blip>
          <a:stretch>
            <a:fillRect/>
          </a:stretch>
        </p:blipFill>
        <p:spPr>
          <a:xfrm>
            <a:off x="224643" y="-562235"/>
            <a:ext cx="5671807" cy="6324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5288" y="5661025"/>
            <a:ext cx="3714750" cy="785813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j-ea"/>
                <a:cs typeface="+mj-cs"/>
              </a:rPr>
              <a:t>46 chromosomes</a:t>
            </a:r>
            <a:endParaRPr lang="en-CA" sz="50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148263" y="5734050"/>
            <a:ext cx="3714750" cy="785813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j-ea"/>
                <a:cs typeface="+mj-cs"/>
              </a:rPr>
              <a:t>46 chromosomes</a:t>
            </a:r>
            <a:endParaRPr lang="en-CA" sz="50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4663" y="5805488"/>
            <a:ext cx="571500" cy="642937"/>
          </a:xfrm>
          <a:prstGeom prst="rect">
            <a:avLst/>
          </a:prstGeom>
        </p:spPr>
        <p:txBody>
          <a:bodyPr lIns="0" rIns="0" bIns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CA" sz="3600" dirty="0">
                <a:solidFill>
                  <a:schemeClr val="accent6">
                    <a:lumMod val="20000"/>
                    <a:lumOff val="80000"/>
                  </a:schemeClr>
                </a:solidFill>
                <a:latin typeface="+mn-lt"/>
                <a:ea typeface="+mj-ea"/>
                <a:cs typeface="+mj-cs"/>
              </a:rPr>
              <a:t>+</a:t>
            </a:r>
            <a:endParaRPr lang="en-CA" sz="5000" dirty="0">
              <a:solidFill>
                <a:schemeClr val="accent6">
                  <a:lumMod val="20000"/>
                  <a:lumOff val="80000"/>
                </a:schemeClr>
              </a:solidFill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Mitosis</a:t>
            </a:r>
            <a:endParaRPr lang="en-CA" dirty="0"/>
          </a:p>
        </p:txBody>
      </p:sp>
      <p:pic>
        <p:nvPicPr>
          <p:cNvPr id="6" name="Mitosis 1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214414" y="1428736"/>
            <a:ext cx="6929486" cy="472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Mitosis</a:t>
            </a:r>
            <a:endParaRPr lang="en-CA" dirty="0"/>
          </a:p>
        </p:txBody>
      </p:sp>
      <p:pic>
        <p:nvPicPr>
          <p:cNvPr id="10" name="Mitosis  2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143108" y="1785926"/>
            <a:ext cx="5448338" cy="3714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Human Chromosomes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Human cells have 23 pairs of chromosomes (</a:t>
            </a:r>
            <a:r>
              <a:rPr lang="en-CA" dirty="0" smtClean="0">
                <a:solidFill>
                  <a:srgbClr val="FFFF00"/>
                </a:solidFill>
              </a:rPr>
              <a:t>homologous pairs</a:t>
            </a:r>
            <a:r>
              <a:rPr lang="en-CA" dirty="0" smtClean="0"/>
              <a:t>) for a total of 46.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One member of each pair comes from the sperm and the other from the egg.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Each chromosome in the homologous pair will contain the same genes (possibly different alleles)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285750"/>
            <a:ext cx="714375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565400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en-US" sz="7200" smtClean="0">
                <a:solidFill>
                  <a:srgbClr val="66FF33"/>
                </a:solidFill>
                <a:latin typeface="Comic Sans MS" pitchFamily="66" charset="0"/>
              </a:rPr>
              <a:t>Mitosis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0" y="-242888"/>
            <a:ext cx="8229600" cy="1143001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Mitosis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1052513"/>
            <a:ext cx="8429625" cy="49291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CA" smtClean="0">
                <a:solidFill>
                  <a:srgbClr val="FFFF00"/>
                </a:solidFill>
              </a:rPr>
              <a:t>Mitosis</a:t>
            </a:r>
            <a:r>
              <a:rPr lang="en-CA" smtClean="0">
                <a:solidFill>
                  <a:srgbClr val="EDF3DB"/>
                </a:solidFill>
              </a:rPr>
              <a:t> is the process in which a cell duplicates its chromosomes and divides to generate two identical cells. </a:t>
            </a:r>
          </a:p>
          <a:p>
            <a:pPr eaLnBrk="1" hangingPunct="1">
              <a:lnSpc>
                <a:spcPct val="90000"/>
              </a:lnSpc>
            </a:pPr>
            <a:endParaRPr lang="en-CA" smtClean="0">
              <a:solidFill>
                <a:srgbClr val="EDF3DB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CA" smtClean="0">
                <a:solidFill>
                  <a:srgbClr val="EDF3DB"/>
                </a:solidFill>
              </a:rPr>
              <a:t>Occurs when organisms grow (ie from a zygote to adult) and also in wound healing.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CA" smtClean="0">
                <a:solidFill>
                  <a:srgbClr val="EDF3DB"/>
                </a:solidFill>
              </a:rPr>
              <a:t>  (</a:t>
            </a:r>
            <a:r>
              <a:rPr lang="en-CA" smtClean="0">
                <a:solidFill>
                  <a:srgbClr val="66FF33"/>
                </a:solidFill>
              </a:rPr>
              <a:t>growth and repair</a:t>
            </a:r>
            <a:r>
              <a:rPr lang="en-CA" smtClean="0">
                <a:solidFill>
                  <a:srgbClr val="EDF3DB"/>
                </a:solidFill>
              </a:rPr>
              <a:t>)</a:t>
            </a:r>
          </a:p>
          <a:p>
            <a:pPr eaLnBrk="1" hangingPunct="1">
              <a:lnSpc>
                <a:spcPct val="90000"/>
              </a:lnSpc>
            </a:pPr>
            <a:endParaRPr lang="en-CA" smtClean="0">
              <a:solidFill>
                <a:srgbClr val="EDF3DB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CA" smtClean="0">
                <a:solidFill>
                  <a:srgbClr val="EDF3DB"/>
                </a:solidFill>
              </a:rPr>
              <a:t>Happens throughout the body, but particularly in bone marrow, skin, hair and nails.</a:t>
            </a:r>
          </a:p>
          <a:p>
            <a:pPr eaLnBrk="1" hangingPunct="1">
              <a:lnSpc>
                <a:spcPct val="90000"/>
              </a:lnSpc>
            </a:pPr>
            <a:endParaRPr lang="en-CA" smtClean="0">
              <a:solidFill>
                <a:srgbClr val="EDF3D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Sequence of 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/>
              <a:t>Before mitosis occurs, DNA must replicate.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>
              <a:solidFill>
                <a:srgbClr val="FFFF00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CA" dirty="0" smtClean="0">
                <a:solidFill>
                  <a:srgbClr val="FFFF00"/>
                </a:solidFill>
              </a:rPr>
              <a:t>Chromatin</a:t>
            </a:r>
            <a:r>
              <a:rPr lang="en-CA" dirty="0" smtClean="0"/>
              <a:t> in the nucleus begins to condense and becomes visible as </a:t>
            </a:r>
            <a:r>
              <a:rPr lang="en-CA" dirty="0" smtClean="0">
                <a:solidFill>
                  <a:srgbClr val="FFFF00"/>
                </a:solidFill>
              </a:rPr>
              <a:t>chromosomes</a:t>
            </a:r>
            <a:r>
              <a:rPr lang="en-CA" dirty="0" smtClean="0"/>
              <a:t>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 dirty="0"/>
          </a:p>
        </p:txBody>
      </p: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857250" y="4143375"/>
            <a:ext cx="3929063" cy="2214563"/>
            <a:chOff x="357158" y="4143380"/>
            <a:chExt cx="3929090" cy="2214578"/>
          </a:xfrm>
        </p:grpSpPr>
        <p:grpSp>
          <p:nvGrpSpPr>
            <p:cNvPr id="18446" name="Group 30"/>
            <p:cNvGrpSpPr>
              <a:grpSpLocks/>
            </p:cNvGrpSpPr>
            <p:nvPr/>
          </p:nvGrpSpPr>
          <p:grpSpPr bwMode="auto">
            <a:xfrm>
              <a:off x="1857356" y="4429132"/>
              <a:ext cx="2000264" cy="1928826"/>
              <a:chOff x="1857356" y="4429132"/>
              <a:chExt cx="2000264" cy="1928826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1857356" y="4429132"/>
                <a:ext cx="2000264" cy="1928826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2088107" y="4546910"/>
                <a:ext cx="1531671" cy="1703765"/>
              </a:xfrm>
              <a:custGeom>
                <a:avLst/>
                <a:gdLst>
                  <a:gd name="connsiteX0" fmla="*/ 832514 w 1531671"/>
                  <a:gd name="connsiteY0" fmla="*/ 147920 h 1703765"/>
                  <a:gd name="connsiteX1" fmla="*/ 668741 w 1531671"/>
                  <a:gd name="connsiteY1" fmla="*/ 134272 h 1703765"/>
                  <a:gd name="connsiteX2" fmla="*/ 586854 w 1531671"/>
                  <a:gd name="connsiteY2" fmla="*/ 229806 h 1703765"/>
                  <a:gd name="connsiteX3" fmla="*/ 545911 w 1531671"/>
                  <a:gd name="connsiteY3" fmla="*/ 243454 h 1703765"/>
                  <a:gd name="connsiteX4" fmla="*/ 464024 w 1531671"/>
                  <a:gd name="connsiteY4" fmla="*/ 284397 h 1703765"/>
                  <a:gd name="connsiteX5" fmla="*/ 423081 w 1531671"/>
                  <a:gd name="connsiteY5" fmla="*/ 311693 h 1703765"/>
                  <a:gd name="connsiteX6" fmla="*/ 382138 w 1531671"/>
                  <a:gd name="connsiteY6" fmla="*/ 325341 h 1703765"/>
                  <a:gd name="connsiteX7" fmla="*/ 300251 w 1531671"/>
                  <a:gd name="connsiteY7" fmla="*/ 379932 h 1703765"/>
                  <a:gd name="connsiteX8" fmla="*/ 177421 w 1531671"/>
                  <a:gd name="connsiteY8" fmla="*/ 420875 h 1703765"/>
                  <a:gd name="connsiteX9" fmla="*/ 150126 w 1531671"/>
                  <a:gd name="connsiteY9" fmla="*/ 461818 h 1703765"/>
                  <a:gd name="connsiteX10" fmla="*/ 95535 w 1531671"/>
                  <a:gd name="connsiteY10" fmla="*/ 639239 h 1703765"/>
                  <a:gd name="connsiteX11" fmla="*/ 54592 w 1531671"/>
                  <a:gd name="connsiteY11" fmla="*/ 666535 h 1703765"/>
                  <a:gd name="connsiteX12" fmla="*/ 40944 w 1531671"/>
                  <a:gd name="connsiteY12" fmla="*/ 721126 h 1703765"/>
                  <a:gd name="connsiteX13" fmla="*/ 68239 w 1531671"/>
                  <a:gd name="connsiteY13" fmla="*/ 1062320 h 1703765"/>
                  <a:gd name="connsiteX14" fmla="*/ 95535 w 1531671"/>
                  <a:gd name="connsiteY14" fmla="*/ 1144206 h 1703765"/>
                  <a:gd name="connsiteX15" fmla="*/ 136478 w 1531671"/>
                  <a:gd name="connsiteY15" fmla="*/ 1171502 h 1703765"/>
                  <a:gd name="connsiteX16" fmla="*/ 163774 w 1531671"/>
                  <a:gd name="connsiteY16" fmla="*/ 1212445 h 1703765"/>
                  <a:gd name="connsiteX17" fmla="*/ 286603 w 1531671"/>
                  <a:gd name="connsiteY17" fmla="*/ 1130559 h 1703765"/>
                  <a:gd name="connsiteX18" fmla="*/ 300251 w 1531671"/>
                  <a:gd name="connsiteY18" fmla="*/ 1048672 h 1703765"/>
                  <a:gd name="connsiteX19" fmla="*/ 313899 w 1531671"/>
                  <a:gd name="connsiteY19" fmla="*/ 857603 h 1703765"/>
                  <a:gd name="connsiteX20" fmla="*/ 327547 w 1531671"/>
                  <a:gd name="connsiteY20" fmla="*/ 816660 h 1703765"/>
                  <a:gd name="connsiteX21" fmla="*/ 368490 w 1531671"/>
                  <a:gd name="connsiteY21" fmla="*/ 775717 h 1703765"/>
                  <a:gd name="connsiteX22" fmla="*/ 382138 w 1531671"/>
                  <a:gd name="connsiteY22" fmla="*/ 721126 h 1703765"/>
                  <a:gd name="connsiteX23" fmla="*/ 423081 w 1531671"/>
                  <a:gd name="connsiteY23" fmla="*/ 734774 h 1703765"/>
                  <a:gd name="connsiteX24" fmla="*/ 504968 w 1531671"/>
                  <a:gd name="connsiteY24" fmla="*/ 666535 h 1703765"/>
                  <a:gd name="connsiteX25" fmla="*/ 518615 w 1531671"/>
                  <a:gd name="connsiteY25" fmla="*/ 625591 h 1703765"/>
                  <a:gd name="connsiteX26" fmla="*/ 641445 w 1531671"/>
                  <a:gd name="connsiteY26" fmla="*/ 625591 h 1703765"/>
                  <a:gd name="connsiteX27" fmla="*/ 750627 w 1531671"/>
                  <a:gd name="connsiteY27" fmla="*/ 571000 h 1703765"/>
                  <a:gd name="connsiteX28" fmla="*/ 764275 w 1531671"/>
                  <a:gd name="connsiteY28" fmla="*/ 516409 h 1703765"/>
                  <a:gd name="connsiteX29" fmla="*/ 791571 w 1531671"/>
                  <a:gd name="connsiteY29" fmla="*/ 420875 h 1703765"/>
                  <a:gd name="connsiteX30" fmla="*/ 764275 w 1531671"/>
                  <a:gd name="connsiteY30" fmla="*/ 366284 h 1703765"/>
                  <a:gd name="connsiteX31" fmla="*/ 818866 w 1531671"/>
                  <a:gd name="connsiteY31" fmla="*/ 338989 h 1703765"/>
                  <a:gd name="connsiteX32" fmla="*/ 928048 w 1531671"/>
                  <a:gd name="connsiteY32" fmla="*/ 366284 h 1703765"/>
                  <a:gd name="connsiteX33" fmla="*/ 941696 w 1531671"/>
                  <a:gd name="connsiteY33" fmla="*/ 407227 h 1703765"/>
                  <a:gd name="connsiteX34" fmla="*/ 968992 w 1531671"/>
                  <a:gd name="connsiteY34" fmla="*/ 448171 h 1703765"/>
                  <a:gd name="connsiteX35" fmla="*/ 941696 w 1531671"/>
                  <a:gd name="connsiteY35" fmla="*/ 516409 h 1703765"/>
                  <a:gd name="connsiteX36" fmla="*/ 914400 w 1531671"/>
                  <a:gd name="connsiteY36" fmla="*/ 611944 h 1703765"/>
                  <a:gd name="connsiteX37" fmla="*/ 887105 w 1531671"/>
                  <a:gd name="connsiteY37" fmla="*/ 666535 h 1703765"/>
                  <a:gd name="connsiteX38" fmla="*/ 873457 w 1531671"/>
                  <a:gd name="connsiteY38" fmla="*/ 707478 h 1703765"/>
                  <a:gd name="connsiteX39" fmla="*/ 832514 w 1531671"/>
                  <a:gd name="connsiteY39" fmla="*/ 762069 h 1703765"/>
                  <a:gd name="connsiteX40" fmla="*/ 764275 w 1531671"/>
                  <a:gd name="connsiteY40" fmla="*/ 871251 h 1703765"/>
                  <a:gd name="connsiteX41" fmla="*/ 723332 w 1531671"/>
                  <a:gd name="connsiteY41" fmla="*/ 843956 h 1703765"/>
                  <a:gd name="connsiteX42" fmla="*/ 668741 w 1531671"/>
                  <a:gd name="connsiteY42" fmla="*/ 939490 h 1703765"/>
                  <a:gd name="connsiteX43" fmla="*/ 614150 w 1531671"/>
                  <a:gd name="connsiteY43" fmla="*/ 966786 h 1703765"/>
                  <a:gd name="connsiteX44" fmla="*/ 573206 w 1531671"/>
                  <a:gd name="connsiteY44" fmla="*/ 1007729 h 1703765"/>
                  <a:gd name="connsiteX45" fmla="*/ 586854 w 1531671"/>
                  <a:gd name="connsiteY45" fmla="*/ 1321627 h 1703765"/>
                  <a:gd name="connsiteX46" fmla="*/ 600502 w 1531671"/>
                  <a:gd name="connsiteY46" fmla="*/ 1376218 h 1703765"/>
                  <a:gd name="connsiteX47" fmla="*/ 668741 w 1531671"/>
                  <a:gd name="connsiteY47" fmla="*/ 1403514 h 1703765"/>
                  <a:gd name="connsiteX48" fmla="*/ 723332 w 1531671"/>
                  <a:gd name="connsiteY48" fmla="*/ 1430809 h 1703765"/>
                  <a:gd name="connsiteX49" fmla="*/ 996287 w 1531671"/>
                  <a:gd name="connsiteY49" fmla="*/ 1389866 h 1703765"/>
                  <a:gd name="connsiteX50" fmla="*/ 1009935 w 1531671"/>
                  <a:gd name="connsiteY50" fmla="*/ 1348923 h 1703765"/>
                  <a:gd name="connsiteX51" fmla="*/ 1050878 w 1531671"/>
                  <a:gd name="connsiteY51" fmla="*/ 1321627 h 1703765"/>
                  <a:gd name="connsiteX52" fmla="*/ 1009935 w 1531671"/>
                  <a:gd name="connsiteY52" fmla="*/ 1239741 h 1703765"/>
                  <a:gd name="connsiteX53" fmla="*/ 1023583 w 1531671"/>
                  <a:gd name="connsiteY53" fmla="*/ 1185150 h 1703765"/>
                  <a:gd name="connsiteX54" fmla="*/ 1023583 w 1531671"/>
                  <a:gd name="connsiteY54" fmla="*/ 1021377 h 1703765"/>
                  <a:gd name="connsiteX55" fmla="*/ 1037230 w 1531671"/>
                  <a:gd name="connsiteY55" fmla="*/ 966786 h 1703765"/>
                  <a:gd name="connsiteX56" fmla="*/ 1078174 w 1531671"/>
                  <a:gd name="connsiteY56" fmla="*/ 912194 h 1703765"/>
                  <a:gd name="connsiteX57" fmla="*/ 1105469 w 1531671"/>
                  <a:gd name="connsiteY57" fmla="*/ 871251 h 1703765"/>
                  <a:gd name="connsiteX58" fmla="*/ 1173708 w 1531671"/>
                  <a:gd name="connsiteY58" fmla="*/ 898547 h 1703765"/>
                  <a:gd name="connsiteX59" fmla="*/ 1269242 w 1531671"/>
                  <a:gd name="connsiteY59" fmla="*/ 953138 h 1703765"/>
                  <a:gd name="connsiteX60" fmla="*/ 1323833 w 1531671"/>
                  <a:gd name="connsiteY60" fmla="*/ 1035024 h 1703765"/>
                  <a:gd name="connsiteX61" fmla="*/ 1364777 w 1531671"/>
                  <a:gd name="connsiteY61" fmla="*/ 1116911 h 1703765"/>
                  <a:gd name="connsiteX62" fmla="*/ 1378424 w 1531671"/>
                  <a:gd name="connsiteY62" fmla="*/ 1075968 h 1703765"/>
                  <a:gd name="connsiteX63" fmla="*/ 1419368 w 1531671"/>
                  <a:gd name="connsiteY63" fmla="*/ 1035024 h 1703765"/>
                  <a:gd name="connsiteX64" fmla="*/ 1446663 w 1531671"/>
                  <a:gd name="connsiteY64" fmla="*/ 994081 h 1703765"/>
                  <a:gd name="connsiteX65" fmla="*/ 1446663 w 1531671"/>
                  <a:gd name="connsiteY65" fmla="*/ 843956 h 1703765"/>
                  <a:gd name="connsiteX66" fmla="*/ 1460311 w 1531671"/>
                  <a:gd name="connsiteY66" fmla="*/ 721126 h 1703765"/>
                  <a:gd name="connsiteX67" fmla="*/ 1433015 w 1531671"/>
                  <a:gd name="connsiteY67" fmla="*/ 502762 h 1703765"/>
                  <a:gd name="connsiteX68" fmla="*/ 1405720 w 1531671"/>
                  <a:gd name="connsiteY68" fmla="*/ 461818 h 1703765"/>
                  <a:gd name="connsiteX69" fmla="*/ 1392072 w 1531671"/>
                  <a:gd name="connsiteY69" fmla="*/ 393580 h 1703765"/>
                  <a:gd name="connsiteX70" fmla="*/ 1364777 w 1531671"/>
                  <a:gd name="connsiteY70" fmla="*/ 338989 h 1703765"/>
                  <a:gd name="connsiteX71" fmla="*/ 1351129 w 1531671"/>
                  <a:gd name="connsiteY71" fmla="*/ 298045 h 1703765"/>
                  <a:gd name="connsiteX72" fmla="*/ 1296538 w 1531671"/>
                  <a:gd name="connsiteY72" fmla="*/ 270750 h 1703765"/>
                  <a:gd name="connsiteX73" fmla="*/ 1214651 w 1531671"/>
                  <a:gd name="connsiteY73" fmla="*/ 216159 h 1703765"/>
                  <a:gd name="connsiteX74" fmla="*/ 1173708 w 1531671"/>
                  <a:gd name="connsiteY74" fmla="*/ 188863 h 1703765"/>
                  <a:gd name="connsiteX75" fmla="*/ 1078174 w 1531671"/>
                  <a:gd name="connsiteY75" fmla="*/ 243454 h 1703765"/>
                  <a:gd name="connsiteX76" fmla="*/ 1091821 w 1531671"/>
                  <a:gd name="connsiteY76" fmla="*/ 298045 h 1703765"/>
                  <a:gd name="connsiteX77" fmla="*/ 1119117 w 1531671"/>
                  <a:gd name="connsiteY77" fmla="*/ 407227 h 1703765"/>
                  <a:gd name="connsiteX78" fmla="*/ 1160060 w 1531671"/>
                  <a:gd name="connsiteY78" fmla="*/ 434523 h 1703765"/>
                  <a:gd name="connsiteX79" fmla="*/ 1201003 w 1531671"/>
                  <a:gd name="connsiteY79" fmla="*/ 530057 h 1703765"/>
                  <a:gd name="connsiteX80" fmla="*/ 1255594 w 1531671"/>
                  <a:gd name="connsiteY80" fmla="*/ 571000 h 1703765"/>
                  <a:gd name="connsiteX81" fmla="*/ 1214651 w 1531671"/>
                  <a:gd name="connsiteY81" fmla="*/ 803012 h 1703765"/>
                  <a:gd name="connsiteX82" fmla="*/ 1132765 w 1531671"/>
                  <a:gd name="connsiteY82" fmla="*/ 843956 h 1703765"/>
                  <a:gd name="connsiteX83" fmla="*/ 1078174 w 1531671"/>
                  <a:gd name="connsiteY83" fmla="*/ 789365 h 1703765"/>
                  <a:gd name="connsiteX84" fmla="*/ 1037230 w 1531671"/>
                  <a:gd name="connsiteY84" fmla="*/ 762069 h 1703765"/>
                  <a:gd name="connsiteX85" fmla="*/ 996287 w 1531671"/>
                  <a:gd name="connsiteY85" fmla="*/ 693830 h 1703765"/>
                  <a:gd name="connsiteX86" fmla="*/ 914400 w 1531671"/>
                  <a:gd name="connsiteY86" fmla="*/ 625591 h 1703765"/>
                  <a:gd name="connsiteX87" fmla="*/ 873457 w 1531671"/>
                  <a:gd name="connsiteY87" fmla="*/ 584648 h 1703765"/>
                  <a:gd name="connsiteX88" fmla="*/ 818866 w 1531671"/>
                  <a:gd name="connsiteY88" fmla="*/ 489114 h 1703765"/>
                  <a:gd name="connsiteX89" fmla="*/ 791571 w 1531671"/>
                  <a:gd name="connsiteY89" fmla="*/ 434523 h 1703765"/>
                  <a:gd name="connsiteX90" fmla="*/ 750627 w 1531671"/>
                  <a:gd name="connsiteY90" fmla="*/ 407227 h 1703765"/>
                  <a:gd name="connsiteX91" fmla="*/ 723332 w 1531671"/>
                  <a:gd name="connsiteY91" fmla="*/ 366284 h 1703765"/>
                  <a:gd name="connsiteX92" fmla="*/ 709684 w 1531671"/>
                  <a:gd name="connsiteY92" fmla="*/ 325341 h 1703765"/>
                  <a:gd name="connsiteX93" fmla="*/ 532263 w 1531671"/>
                  <a:gd name="connsiteY93" fmla="*/ 352636 h 1703765"/>
                  <a:gd name="connsiteX94" fmla="*/ 477672 w 1531671"/>
                  <a:gd name="connsiteY94" fmla="*/ 393580 h 1703765"/>
                  <a:gd name="connsiteX95" fmla="*/ 436729 w 1531671"/>
                  <a:gd name="connsiteY95" fmla="*/ 407227 h 1703765"/>
                  <a:gd name="connsiteX96" fmla="*/ 354842 w 1531671"/>
                  <a:gd name="connsiteY96" fmla="*/ 543705 h 1703765"/>
                  <a:gd name="connsiteX97" fmla="*/ 341194 w 1531671"/>
                  <a:gd name="connsiteY97" fmla="*/ 611944 h 1703765"/>
                  <a:gd name="connsiteX98" fmla="*/ 382138 w 1531671"/>
                  <a:gd name="connsiteY98" fmla="*/ 639239 h 1703765"/>
                  <a:gd name="connsiteX99" fmla="*/ 409433 w 1531671"/>
                  <a:gd name="connsiteY99" fmla="*/ 680183 h 1703765"/>
                  <a:gd name="connsiteX100" fmla="*/ 450377 w 1531671"/>
                  <a:gd name="connsiteY100" fmla="*/ 693830 h 1703765"/>
                  <a:gd name="connsiteX101" fmla="*/ 504968 w 1531671"/>
                  <a:gd name="connsiteY101" fmla="*/ 721126 h 1703765"/>
                  <a:gd name="connsiteX102" fmla="*/ 573206 w 1531671"/>
                  <a:gd name="connsiteY102" fmla="*/ 707478 h 1703765"/>
                  <a:gd name="connsiteX103" fmla="*/ 614150 w 1531671"/>
                  <a:gd name="connsiteY103" fmla="*/ 734774 h 1703765"/>
                  <a:gd name="connsiteX104" fmla="*/ 750627 w 1531671"/>
                  <a:gd name="connsiteY104" fmla="*/ 803012 h 1703765"/>
                  <a:gd name="connsiteX105" fmla="*/ 914400 w 1531671"/>
                  <a:gd name="connsiteY105" fmla="*/ 843956 h 1703765"/>
                  <a:gd name="connsiteX106" fmla="*/ 955344 w 1531671"/>
                  <a:gd name="connsiteY106" fmla="*/ 830308 h 1703765"/>
                  <a:gd name="connsiteX107" fmla="*/ 996287 w 1531671"/>
                  <a:gd name="connsiteY107" fmla="*/ 857603 h 1703765"/>
                  <a:gd name="connsiteX108" fmla="*/ 1064526 w 1531671"/>
                  <a:gd name="connsiteY108" fmla="*/ 912194 h 1703765"/>
                  <a:gd name="connsiteX109" fmla="*/ 1050878 w 1531671"/>
                  <a:gd name="connsiteY109" fmla="*/ 1007729 h 1703765"/>
                  <a:gd name="connsiteX110" fmla="*/ 1078174 w 1531671"/>
                  <a:gd name="connsiteY110" fmla="*/ 1144206 h 1703765"/>
                  <a:gd name="connsiteX111" fmla="*/ 1064526 w 1531671"/>
                  <a:gd name="connsiteY111" fmla="*/ 1198797 h 1703765"/>
                  <a:gd name="connsiteX112" fmla="*/ 1050878 w 1531671"/>
                  <a:gd name="connsiteY112" fmla="*/ 1280684 h 1703765"/>
                  <a:gd name="connsiteX113" fmla="*/ 1009935 w 1531671"/>
                  <a:gd name="connsiteY113" fmla="*/ 1417162 h 1703765"/>
                  <a:gd name="connsiteX114" fmla="*/ 968992 w 1531671"/>
                  <a:gd name="connsiteY114" fmla="*/ 1403514 h 1703765"/>
                  <a:gd name="connsiteX115" fmla="*/ 818866 w 1531671"/>
                  <a:gd name="connsiteY115" fmla="*/ 1376218 h 1703765"/>
                  <a:gd name="connsiteX116" fmla="*/ 709684 w 1531671"/>
                  <a:gd name="connsiteY116" fmla="*/ 1335275 h 1703765"/>
                  <a:gd name="connsiteX117" fmla="*/ 600502 w 1531671"/>
                  <a:gd name="connsiteY117" fmla="*/ 1198797 h 1703765"/>
                  <a:gd name="connsiteX118" fmla="*/ 573206 w 1531671"/>
                  <a:gd name="connsiteY118" fmla="*/ 1157854 h 1703765"/>
                  <a:gd name="connsiteX119" fmla="*/ 532263 w 1531671"/>
                  <a:gd name="connsiteY119" fmla="*/ 1144206 h 1703765"/>
                  <a:gd name="connsiteX120" fmla="*/ 477672 w 1531671"/>
                  <a:gd name="connsiteY120" fmla="*/ 1116911 h 1703765"/>
                  <a:gd name="connsiteX121" fmla="*/ 409433 w 1531671"/>
                  <a:gd name="connsiteY121" fmla="*/ 994081 h 1703765"/>
                  <a:gd name="connsiteX122" fmla="*/ 382138 w 1531671"/>
                  <a:gd name="connsiteY122" fmla="*/ 939490 h 1703765"/>
                  <a:gd name="connsiteX123" fmla="*/ 341194 w 1531671"/>
                  <a:gd name="connsiteY123" fmla="*/ 843956 h 1703765"/>
                  <a:gd name="connsiteX124" fmla="*/ 272956 w 1531671"/>
                  <a:gd name="connsiteY124" fmla="*/ 816660 h 1703765"/>
                  <a:gd name="connsiteX125" fmla="*/ 191069 w 1531671"/>
                  <a:gd name="connsiteY125" fmla="*/ 748421 h 1703765"/>
                  <a:gd name="connsiteX126" fmla="*/ 163774 w 1531671"/>
                  <a:gd name="connsiteY126" fmla="*/ 707478 h 1703765"/>
                  <a:gd name="connsiteX127" fmla="*/ 122830 w 1531671"/>
                  <a:gd name="connsiteY127" fmla="*/ 734774 h 1703765"/>
                  <a:gd name="connsiteX128" fmla="*/ 68239 w 1531671"/>
                  <a:gd name="connsiteY128" fmla="*/ 762069 h 1703765"/>
                  <a:gd name="connsiteX129" fmla="*/ 0 w 1531671"/>
                  <a:gd name="connsiteY129" fmla="*/ 816660 h 1703765"/>
                  <a:gd name="connsiteX130" fmla="*/ 13648 w 1531671"/>
                  <a:gd name="connsiteY130" fmla="*/ 1035024 h 1703765"/>
                  <a:gd name="connsiteX131" fmla="*/ 13648 w 1531671"/>
                  <a:gd name="connsiteY131" fmla="*/ 1171502 h 1703765"/>
                  <a:gd name="connsiteX132" fmla="*/ 109183 w 1531671"/>
                  <a:gd name="connsiteY132" fmla="*/ 1198797 h 1703765"/>
                  <a:gd name="connsiteX133" fmla="*/ 204717 w 1531671"/>
                  <a:gd name="connsiteY133" fmla="*/ 1267036 h 1703765"/>
                  <a:gd name="connsiteX134" fmla="*/ 245660 w 1531671"/>
                  <a:gd name="connsiteY134" fmla="*/ 1307980 h 1703765"/>
                  <a:gd name="connsiteX135" fmla="*/ 286603 w 1531671"/>
                  <a:gd name="connsiteY135" fmla="*/ 1321627 h 1703765"/>
                  <a:gd name="connsiteX136" fmla="*/ 327547 w 1531671"/>
                  <a:gd name="connsiteY136" fmla="*/ 1348923 h 1703765"/>
                  <a:gd name="connsiteX137" fmla="*/ 409433 w 1531671"/>
                  <a:gd name="connsiteY137" fmla="*/ 1294332 h 1703765"/>
                  <a:gd name="connsiteX138" fmla="*/ 450377 w 1531671"/>
                  <a:gd name="connsiteY138" fmla="*/ 1130559 h 1703765"/>
                  <a:gd name="connsiteX139" fmla="*/ 477672 w 1531671"/>
                  <a:gd name="connsiteY139" fmla="*/ 1007729 h 1703765"/>
                  <a:gd name="connsiteX140" fmla="*/ 504968 w 1531671"/>
                  <a:gd name="connsiteY140" fmla="*/ 939490 h 1703765"/>
                  <a:gd name="connsiteX141" fmla="*/ 559559 w 1531671"/>
                  <a:gd name="connsiteY141" fmla="*/ 857603 h 1703765"/>
                  <a:gd name="connsiteX142" fmla="*/ 682389 w 1531671"/>
                  <a:gd name="connsiteY142" fmla="*/ 939490 h 1703765"/>
                  <a:gd name="connsiteX143" fmla="*/ 736980 w 1531671"/>
                  <a:gd name="connsiteY143" fmla="*/ 1075968 h 1703765"/>
                  <a:gd name="connsiteX144" fmla="*/ 682389 w 1531671"/>
                  <a:gd name="connsiteY144" fmla="*/ 1226093 h 1703765"/>
                  <a:gd name="connsiteX145" fmla="*/ 627797 w 1531671"/>
                  <a:gd name="connsiteY145" fmla="*/ 1307980 h 1703765"/>
                  <a:gd name="connsiteX146" fmla="*/ 600502 w 1531671"/>
                  <a:gd name="connsiteY146" fmla="*/ 1348923 h 1703765"/>
                  <a:gd name="connsiteX147" fmla="*/ 614150 w 1531671"/>
                  <a:gd name="connsiteY147" fmla="*/ 1539991 h 1703765"/>
                  <a:gd name="connsiteX148" fmla="*/ 641445 w 1531671"/>
                  <a:gd name="connsiteY148" fmla="*/ 1580935 h 1703765"/>
                  <a:gd name="connsiteX149" fmla="*/ 764275 w 1531671"/>
                  <a:gd name="connsiteY149" fmla="*/ 1676469 h 1703765"/>
                  <a:gd name="connsiteX150" fmla="*/ 846162 w 1531671"/>
                  <a:gd name="connsiteY150" fmla="*/ 1703765 h 1703765"/>
                  <a:gd name="connsiteX151" fmla="*/ 996287 w 1531671"/>
                  <a:gd name="connsiteY151" fmla="*/ 1649174 h 1703765"/>
                  <a:gd name="connsiteX152" fmla="*/ 1037230 w 1531671"/>
                  <a:gd name="connsiteY152" fmla="*/ 1608230 h 1703765"/>
                  <a:gd name="connsiteX153" fmla="*/ 1160060 w 1531671"/>
                  <a:gd name="connsiteY153" fmla="*/ 1403514 h 1703765"/>
                  <a:gd name="connsiteX154" fmla="*/ 1187356 w 1531671"/>
                  <a:gd name="connsiteY154" fmla="*/ 1362571 h 1703765"/>
                  <a:gd name="connsiteX155" fmla="*/ 1214651 w 1531671"/>
                  <a:gd name="connsiteY155" fmla="*/ 1307980 h 1703765"/>
                  <a:gd name="connsiteX156" fmla="*/ 1255594 w 1531671"/>
                  <a:gd name="connsiteY156" fmla="*/ 1267036 h 1703765"/>
                  <a:gd name="connsiteX157" fmla="*/ 1282890 w 1531671"/>
                  <a:gd name="connsiteY157" fmla="*/ 1226093 h 1703765"/>
                  <a:gd name="connsiteX158" fmla="*/ 1296538 w 1531671"/>
                  <a:gd name="connsiteY158" fmla="*/ 1157854 h 1703765"/>
                  <a:gd name="connsiteX159" fmla="*/ 1323833 w 1531671"/>
                  <a:gd name="connsiteY159" fmla="*/ 1116911 h 1703765"/>
                  <a:gd name="connsiteX160" fmla="*/ 1241947 w 1531671"/>
                  <a:gd name="connsiteY160" fmla="*/ 1062320 h 1703765"/>
                  <a:gd name="connsiteX161" fmla="*/ 1201003 w 1531671"/>
                  <a:gd name="connsiteY161" fmla="*/ 1035024 h 1703765"/>
                  <a:gd name="connsiteX162" fmla="*/ 1119117 w 1531671"/>
                  <a:gd name="connsiteY162" fmla="*/ 1048672 h 1703765"/>
                  <a:gd name="connsiteX163" fmla="*/ 1009935 w 1531671"/>
                  <a:gd name="connsiteY163" fmla="*/ 1130559 h 1703765"/>
                  <a:gd name="connsiteX164" fmla="*/ 900753 w 1531671"/>
                  <a:gd name="connsiteY164" fmla="*/ 1157854 h 1703765"/>
                  <a:gd name="connsiteX165" fmla="*/ 887105 w 1531671"/>
                  <a:gd name="connsiteY165" fmla="*/ 1198797 h 1703765"/>
                  <a:gd name="connsiteX166" fmla="*/ 900753 w 1531671"/>
                  <a:gd name="connsiteY166" fmla="*/ 1239741 h 1703765"/>
                  <a:gd name="connsiteX167" fmla="*/ 1241947 w 1531671"/>
                  <a:gd name="connsiteY167" fmla="*/ 1253389 h 1703765"/>
                  <a:gd name="connsiteX168" fmla="*/ 1405720 w 1531671"/>
                  <a:gd name="connsiteY168" fmla="*/ 1226093 h 1703765"/>
                  <a:gd name="connsiteX169" fmla="*/ 1433015 w 1531671"/>
                  <a:gd name="connsiteY169" fmla="*/ 1171502 h 1703765"/>
                  <a:gd name="connsiteX170" fmla="*/ 1473959 w 1531671"/>
                  <a:gd name="connsiteY170" fmla="*/ 1103263 h 1703765"/>
                  <a:gd name="connsiteX171" fmla="*/ 1446663 w 1531671"/>
                  <a:gd name="connsiteY171" fmla="*/ 1062320 h 1703765"/>
                  <a:gd name="connsiteX172" fmla="*/ 1392072 w 1531671"/>
                  <a:gd name="connsiteY172" fmla="*/ 734774 h 1703765"/>
                  <a:gd name="connsiteX173" fmla="*/ 1296538 w 1531671"/>
                  <a:gd name="connsiteY173" fmla="*/ 652887 h 1703765"/>
                  <a:gd name="connsiteX174" fmla="*/ 1241947 w 1531671"/>
                  <a:gd name="connsiteY174" fmla="*/ 571000 h 1703765"/>
                  <a:gd name="connsiteX175" fmla="*/ 1214651 w 1531671"/>
                  <a:gd name="connsiteY175" fmla="*/ 448171 h 1703765"/>
                  <a:gd name="connsiteX176" fmla="*/ 1201003 w 1531671"/>
                  <a:gd name="connsiteY176" fmla="*/ 407227 h 1703765"/>
                  <a:gd name="connsiteX177" fmla="*/ 1132765 w 1531671"/>
                  <a:gd name="connsiteY177" fmla="*/ 366284 h 1703765"/>
                  <a:gd name="connsiteX178" fmla="*/ 1064526 w 1531671"/>
                  <a:gd name="connsiteY178" fmla="*/ 338989 h 1703765"/>
                  <a:gd name="connsiteX179" fmla="*/ 982639 w 1531671"/>
                  <a:gd name="connsiteY179" fmla="*/ 311693 h 1703765"/>
                  <a:gd name="connsiteX180" fmla="*/ 859809 w 1531671"/>
                  <a:gd name="connsiteY180" fmla="*/ 338989 h 1703765"/>
                  <a:gd name="connsiteX181" fmla="*/ 832514 w 1531671"/>
                  <a:gd name="connsiteY181" fmla="*/ 379932 h 1703765"/>
                  <a:gd name="connsiteX182" fmla="*/ 791571 w 1531671"/>
                  <a:gd name="connsiteY182" fmla="*/ 407227 h 1703765"/>
                  <a:gd name="connsiteX183" fmla="*/ 818866 w 1531671"/>
                  <a:gd name="connsiteY183" fmla="*/ 502762 h 1703765"/>
                  <a:gd name="connsiteX184" fmla="*/ 832514 w 1531671"/>
                  <a:gd name="connsiteY184" fmla="*/ 584648 h 1703765"/>
                  <a:gd name="connsiteX185" fmla="*/ 791571 w 1531671"/>
                  <a:gd name="connsiteY185" fmla="*/ 734774 h 1703765"/>
                  <a:gd name="connsiteX186" fmla="*/ 682389 w 1531671"/>
                  <a:gd name="connsiteY186" fmla="*/ 762069 h 1703765"/>
                  <a:gd name="connsiteX187" fmla="*/ 464024 w 1531671"/>
                  <a:gd name="connsiteY187" fmla="*/ 734774 h 1703765"/>
                  <a:gd name="connsiteX188" fmla="*/ 450377 w 1531671"/>
                  <a:gd name="connsiteY188" fmla="*/ 666535 h 1703765"/>
                  <a:gd name="connsiteX189" fmla="*/ 395786 w 1531671"/>
                  <a:gd name="connsiteY189" fmla="*/ 598296 h 1703765"/>
                  <a:gd name="connsiteX190" fmla="*/ 341194 w 1531671"/>
                  <a:gd name="connsiteY190" fmla="*/ 489114 h 1703765"/>
                  <a:gd name="connsiteX191" fmla="*/ 368490 w 1531671"/>
                  <a:gd name="connsiteY191" fmla="*/ 407227 h 1703765"/>
                  <a:gd name="connsiteX192" fmla="*/ 327547 w 1531671"/>
                  <a:gd name="connsiteY192" fmla="*/ 379932 h 1703765"/>
                  <a:gd name="connsiteX193" fmla="*/ 395786 w 1531671"/>
                  <a:gd name="connsiteY193" fmla="*/ 325341 h 1703765"/>
                  <a:gd name="connsiteX194" fmla="*/ 436729 w 1531671"/>
                  <a:gd name="connsiteY194" fmla="*/ 298045 h 1703765"/>
                  <a:gd name="connsiteX195" fmla="*/ 409433 w 1531671"/>
                  <a:gd name="connsiteY195" fmla="*/ 202511 h 1703765"/>
                  <a:gd name="connsiteX196" fmla="*/ 259308 w 1531671"/>
                  <a:gd name="connsiteY196" fmla="*/ 161568 h 1703765"/>
                  <a:gd name="connsiteX197" fmla="*/ 204717 w 1531671"/>
                  <a:gd name="connsiteY197" fmla="*/ 175215 h 1703765"/>
                  <a:gd name="connsiteX198" fmla="*/ 163774 w 1531671"/>
                  <a:gd name="connsiteY198" fmla="*/ 216159 h 1703765"/>
                  <a:gd name="connsiteX199" fmla="*/ 109183 w 1531671"/>
                  <a:gd name="connsiteY199" fmla="*/ 311693 h 1703765"/>
                  <a:gd name="connsiteX200" fmla="*/ 122830 w 1531671"/>
                  <a:gd name="connsiteY200" fmla="*/ 721126 h 1703765"/>
                  <a:gd name="connsiteX201" fmla="*/ 163774 w 1531671"/>
                  <a:gd name="connsiteY201" fmla="*/ 748421 h 1703765"/>
                  <a:gd name="connsiteX202" fmla="*/ 409433 w 1531671"/>
                  <a:gd name="connsiteY202" fmla="*/ 721126 h 1703765"/>
                  <a:gd name="connsiteX203" fmla="*/ 450377 w 1531671"/>
                  <a:gd name="connsiteY203" fmla="*/ 693830 h 1703765"/>
                  <a:gd name="connsiteX204" fmla="*/ 504968 w 1531671"/>
                  <a:gd name="connsiteY204" fmla="*/ 584648 h 1703765"/>
                  <a:gd name="connsiteX205" fmla="*/ 532263 w 1531671"/>
                  <a:gd name="connsiteY205" fmla="*/ 502762 h 1703765"/>
                  <a:gd name="connsiteX206" fmla="*/ 573206 w 1531671"/>
                  <a:gd name="connsiteY206" fmla="*/ 461818 h 1703765"/>
                  <a:gd name="connsiteX207" fmla="*/ 627797 w 1531671"/>
                  <a:gd name="connsiteY207" fmla="*/ 352636 h 1703765"/>
                  <a:gd name="connsiteX208" fmla="*/ 668741 w 1531671"/>
                  <a:gd name="connsiteY208" fmla="*/ 243454 h 1703765"/>
                  <a:gd name="connsiteX209" fmla="*/ 709684 w 1531671"/>
                  <a:gd name="connsiteY209" fmla="*/ 161568 h 1703765"/>
                  <a:gd name="connsiteX210" fmla="*/ 764275 w 1531671"/>
                  <a:gd name="connsiteY210" fmla="*/ 79681 h 1703765"/>
                  <a:gd name="connsiteX211" fmla="*/ 818866 w 1531671"/>
                  <a:gd name="connsiteY211" fmla="*/ 93329 h 1703765"/>
                  <a:gd name="connsiteX212" fmla="*/ 832514 w 1531671"/>
                  <a:gd name="connsiteY212" fmla="*/ 134272 h 1703765"/>
                  <a:gd name="connsiteX213" fmla="*/ 846162 w 1531671"/>
                  <a:gd name="connsiteY213" fmla="*/ 188863 h 1703765"/>
                  <a:gd name="connsiteX214" fmla="*/ 887105 w 1531671"/>
                  <a:gd name="connsiteY214" fmla="*/ 229806 h 1703765"/>
                  <a:gd name="connsiteX215" fmla="*/ 968992 w 1531671"/>
                  <a:gd name="connsiteY215" fmla="*/ 284397 h 1703765"/>
                  <a:gd name="connsiteX216" fmla="*/ 1009935 w 1531671"/>
                  <a:gd name="connsiteY216" fmla="*/ 298045 h 1703765"/>
                  <a:gd name="connsiteX217" fmla="*/ 1160060 w 1531671"/>
                  <a:gd name="connsiteY217" fmla="*/ 338989 h 1703765"/>
                  <a:gd name="connsiteX218" fmla="*/ 1173708 w 1531671"/>
                  <a:gd name="connsiteY218" fmla="*/ 407227 h 1703765"/>
                  <a:gd name="connsiteX219" fmla="*/ 1187356 w 1531671"/>
                  <a:gd name="connsiteY219" fmla="*/ 448171 h 1703765"/>
                  <a:gd name="connsiteX220" fmla="*/ 1201003 w 1531671"/>
                  <a:gd name="connsiteY220" fmla="*/ 557353 h 1703765"/>
                  <a:gd name="connsiteX221" fmla="*/ 1173708 w 1531671"/>
                  <a:gd name="connsiteY221" fmla="*/ 598296 h 1703765"/>
                  <a:gd name="connsiteX222" fmla="*/ 559559 w 1531671"/>
                  <a:gd name="connsiteY222" fmla="*/ 1035024 h 1703765"/>
                  <a:gd name="connsiteX223" fmla="*/ 464024 w 1531671"/>
                  <a:gd name="connsiteY223" fmla="*/ 1007729 h 1703765"/>
                  <a:gd name="connsiteX224" fmla="*/ 368490 w 1531671"/>
                  <a:gd name="connsiteY224" fmla="*/ 1089615 h 1703765"/>
                  <a:gd name="connsiteX225" fmla="*/ 313899 w 1531671"/>
                  <a:gd name="connsiteY225" fmla="*/ 1103263 h 1703765"/>
                  <a:gd name="connsiteX226" fmla="*/ 286603 w 1531671"/>
                  <a:gd name="connsiteY226" fmla="*/ 1335275 h 1703765"/>
                  <a:gd name="connsiteX227" fmla="*/ 300251 w 1531671"/>
                  <a:gd name="connsiteY227" fmla="*/ 1430809 h 1703765"/>
                  <a:gd name="connsiteX228" fmla="*/ 354842 w 1531671"/>
                  <a:gd name="connsiteY228" fmla="*/ 1458105 h 1703765"/>
                  <a:gd name="connsiteX229" fmla="*/ 409433 w 1531671"/>
                  <a:gd name="connsiteY229" fmla="*/ 1539991 h 1703765"/>
                  <a:gd name="connsiteX230" fmla="*/ 668741 w 1531671"/>
                  <a:gd name="connsiteY230" fmla="*/ 1594583 h 1703765"/>
                  <a:gd name="connsiteX231" fmla="*/ 1146412 w 1531671"/>
                  <a:gd name="connsiteY231" fmla="*/ 1539991 h 1703765"/>
                  <a:gd name="connsiteX232" fmla="*/ 1160060 w 1531671"/>
                  <a:gd name="connsiteY232" fmla="*/ 1471753 h 1703765"/>
                  <a:gd name="connsiteX233" fmla="*/ 1173708 w 1531671"/>
                  <a:gd name="connsiteY233" fmla="*/ 1430809 h 1703765"/>
                  <a:gd name="connsiteX234" fmla="*/ 1201003 w 1531671"/>
                  <a:gd name="connsiteY234" fmla="*/ 1253389 h 1703765"/>
                  <a:gd name="connsiteX235" fmla="*/ 1214651 w 1531671"/>
                  <a:gd name="connsiteY235" fmla="*/ 1212445 h 1703765"/>
                  <a:gd name="connsiteX236" fmla="*/ 1241947 w 1531671"/>
                  <a:gd name="connsiteY236" fmla="*/ 1116911 h 1703765"/>
                  <a:gd name="connsiteX237" fmla="*/ 1310186 w 1531671"/>
                  <a:gd name="connsiteY237" fmla="*/ 1007729 h 1703765"/>
                  <a:gd name="connsiteX238" fmla="*/ 1351129 w 1531671"/>
                  <a:gd name="connsiteY238" fmla="*/ 925842 h 1703765"/>
                  <a:gd name="connsiteX239" fmla="*/ 1392072 w 1531671"/>
                  <a:gd name="connsiteY239" fmla="*/ 830308 h 1703765"/>
                  <a:gd name="connsiteX240" fmla="*/ 1446663 w 1531671"/>
                  <a:gd name="connsiteY240" fmla="*/ 748421 h 1703765"/>
                  <a:gd name="connsiteX241" fmla="*/ 1487606 w 1531671"/>
                  <a:gd name="connsiteY241" fmla="*/ 639239 h 1703765"/>
                  <a:gd name="connsiteX242" fmla="*/ 1460311 w 1531671"/>
                  <a:gd name="connsiteY242" fmla="*/ 598296 h 1703765"/>
                  <a:gd name="connsiteX243" fmla="*/ 1255594 w 1531671"/>
                  <a:gd name="connsiteY243" fmla="*/ 543705 h 1703765"/>
                  <a:gd name="connsiteX244" fmla="*/ 1187356 w 1531671"/>
                  <a:gd name="connsiteY244" fmla="*/ 571000 h 1703765"/>
                  <a:gd name="connsiteX245" fmla="*/ 1146412 w 1531671"/>
                  <a:gd name="connsiteY245" fmla="*/ 543705 h 1703765"/>
                  <a:gd name="connsiteX246" fmla="*/ 955344 w 1531671"/>
                  <a:gd name="connsiteY246" fmla="*/ 598296 h 1703765"/>
                  <a:gd name="connsiteX247" fmla="*/ 928048 w 1531671"/>
                  <a:gd name="connsiteY247" fmla="*/ 652887 h 1703765"/>
                  <a:gd name="connsiteX248" fmla="*/ 859809 w 1531671"/>
                  <a:gd name="connsiteY248" fmla="*/ 762069 h 1703765"/>
                  <a:gd name="connsiteX249" fmla="*/ 805218 w 1531671"/>
                  <a:gd name="connsiteY249" fmla="*/ 884899 h 1703765"/>
                  <a:gd name="connsiteX250" fmla="*/ 777923 w 1531671"/>
                  <a:gd name="connsiteY250" fmla="*/ 925842 h 1703765"/>
                  <a:gd name="connsiteX251" fmla="*/ 723332 w 1531671"/>
                  <a:gd name="connsiteY251" fmla="*/ 953138 h 1703765"/>
                  <a:gd name="connsiteX252" fmla="*/ 641445 w 1531671"/>
                  <a:gd name="connsiteY252" fmla="*/ 1035024 h 1703765"/>
                  <a:gd name="connsiteX253" fmla="*/ 627797 w 1531671"/>
                  <a:gd name="connsiteY253" fmla="*/ 1089615 h 1703765"/>
                  <a:gd name="connsiteX254" fmla="*/ 586854 w 1531671"/>
                  <a:gd name="connsiteY254" fmla="*/ 1144206 h 1703765"/>
                  <a:gd name="connsiteX255" fmla="*/ 614150 w 1531671"/>
                  <a:gd name="connsiteY255" fmla="*/ 1198797 h 1703765"/>
                  <a:gd name="connsiteX256" fmla="*/ 627797 w 1531671"/>
                  <a:gd name="connsiteY256" fmla="*/ 1253389 h 1703765"/>
                  <a:gd name="connsiteX257" fmla="*/ 641445 w 1531671"/>
                  <a:gd name="connsiteY257" fmla="*/ 1294332 h 1703765"/>
                  <a:gd name="connsiteX258" fmla="*/ 723332 w 1531671"/>
                  <a:gd name="connsiteY258" fmla="*/ 1335275 h 1703765"/>
                  <a:gd name="connsiteX259" fmla="*/ 818866 w 1531671"/>
                  <a:gd name="connsiteY259" fmla="*/ 1307980 h 1703765"/>
                  <a:gd name="connsiteX260" fmla="*/ 873457 w 1531671"/>
                  <a:gd name="connsiteY260" fmla="*/ 1198797 h 1703765"/>
                  <a:gd name="connsiteX261" fmla="*/ 846162 w 1531671"/>
                  <a:gd name="connsiteY261" fmla="*/ 1048672 h 1703765"/>
                  <a:gd name="connsiteX262" fmla="*/ 805218 w 1531671"/>
                  <a:gd name="connsiteY262" fmla="*/ 1021377 h 1703765"/>
                  <a:gd name="connsiteX263" fmla="*/ 750627 w 1531671"/>
                  <a:gd name="connsiteY263" fmla="*/ 912194 h 1703765"/>
                  <a:gd name="connsiteX264" fmla="*/ 668741 w 1531671"/>
                  <a:gd name="connsiteY264" fmla="*/ 843956 h 1703765"/>
                  <a:gd name="connsiteX265" fmla="*/ 614150 w 1531671"/>
                  <a:gd name="connsiteY265" fmla="*/ 816660 h 1703765"/>
                  <a:gd name="connsiteX266" fmla="*/ 491320 w 1531671"/>
                  <a:gd name="connsiteY266" fmla="*/ 803012 h 1703765"/>
                  <a:gd name="connsiteX267" fmla="*/ 204717 w 1531671"/>
                  <a:gd name="connsiteY267" fmla="*/ 762069 h 1703765"/>
                  <a:gd name="connsiteX268" fmla="*/ 163774 w 1531671"/>
                  <a:gd name="connsiteY268" fmla="*/ 666535 h 1703765"/>
                  <a:gd name="connsiteX269" fmla="*/ 122830 w 1531671"/>
                  <a:gd name="connsiteY269" fmla="*/ 571000 h 1703765"/>
                  <a:gd name="connsiteX270" fmla="*/ 191069 w 1531671"/>
                  <a:gd name="connsiteY270" fmla="*/ 448171 h 1703765"/>
                  <a:gd name="connsiteX271" fmla="*/ 395786 w 1531671"/>
                  <a:gd name="connsiteY271" fmla="*/ 379932 h 1703765"/>
                  <a:gd name="connsiteX272" fmla="*/ 518615 w 1531671"/>
                  <a:gd name="connsiteY272" fmla="*/ 325341 h 1703765"/>
                  <a:gd name="connsiteX273" fmla="*/ 614150 w 1531671"/>
                  <a:gd name="connsiteY273" fmla="*/ 188863 h 1703765"/>
                  <a:gd name="connsiteX274" fmla="*/ 696036 w 1531671"/>
                  <a:gd name="connsiteY274" fmla="*/ 147920 h 1703765"/>
                  <a:gd name="connsiteX275" fmla="*/ 1009935 w 1531671"/>
                  <a:gd name="connsiteY275" fmla="*/ 161568 h 1703765"/>
                  <a:gd name="connsiteX276" fmla="*/ 1105469 w 1531671"/>
                  <a:gd name="connsiteY276" fmla="*/ 161568 h 1703765"/>
                  <a:gd name="connsiteX277" fmla="*/ 1132765 w 1531671"/>
                  <a:gd name="connsiteY277" fmla="*/ 202511 h 1703765"/>
                  <a:gd name="connsiteX278" fmla="*/ 1023583 w 1531671"/>
                  <a:gd name="connsiteY278" fmla="*/ 420875 h 1703765"/>
                  <a:gd name="connsiteX279" fmla="*/ 955344 w 1531671"/>
                  <a:gd name="connsiteY279" fmla="*/ 489114 h 1703765"/>
                  <a:gd name="connsiteX280" fmla="*/ 914400 w 1531671"/>
                  <a:gd name="connsiteY280" fmla="*/ 666535 h 1703765"/>
                  <a:gd name="connsiteX281" fmla="*/ 928048 w 1531671"/>
                  <a:gd name="connsiteY281" fmla="*/ 707478 h 1703765"/>
                  <a:gd name="connsiteX282" fmla="*/ 887105 w 1531671"/>
                  <a:gd name="connsiteY282" fmla="*/ 762069 h 170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</a:cxnLst>
                <a:rect l="l" t="t" r="r" b="b"/>
                <a:pathLst>
                  <a:path w="1531671" h="1703765">
                    <a:moveTo>
                      <a:pt x="832514" y="147920"/>
                    </a:moveTo>
                    <a:cubicBezTo>
                      <a:pt x="777923" y="143371"/>
                      <a:pt x="722583" y="124177"/>
                      <a:pt x="668741" y="134272"/>
                    </a:cubicBezTo>
                    <a:cubicBezTo>
                      <a:pt x="615818" y="144195"/>
                      <a:pt x="619969" y="203314"/>
                      <a:pt x="586854" y="229806"/>
                    </a:cubicBezTo>
                    <a:cubicBezTo>
                      <a:pt x="575620" y="238793"/>
                      <a:pt x="558778" y="237020"/>
                      <a:pt x="545911" y="243454"/>
                    </a:cubicBezTo>
                    <a:cubicBezTo>
                      <a:pt x="440096" y="296363"/>
                      <a:pt x="566928" y="250098"/>
                      <a:pt x="464024" y="284397"/>
                    </a:cubicBezTo>
                    <a:cubicBezTo>
                      <a:pt x="450376" y="293496"/>
                      <a:pt x="437752" y="304357"/>
                      <a:pt x="423081" y="311693"/>
                    </a:cubicBezTo>
                    <a:cubicBezTo>
                      <a:pt x="410214" y="318127"/>
                      <a:pt x="394714" y="318355"/>
                      <a:pt x="382138" y="325341"/>
                    </a:cubicBezTo>
                    <a:cubicBezTo>
                      <a:pt x="353461" y="341273"/>
                      <a:pt x="331373" y="369558"/>
                      <a:pt x="300251" y="379932"/>
                    </a:cubicBezTo>
                    <a:lnTo>
                      <a:pt x="177421" y="420875"/>
                    </a:lnTo>
                    <a:cubicBezTo>
                      <a:pt x="168323" y="434523"/>
                      <a:pt x="156587" y="446742"/>
                      <a:pt x="150126" y="461818"/>
                    </a:cubicBezTo>
                    <a:cubicBezTo>
                      <a:pt x="130417" y="507805"/>
                      <a:pt x="132270" y="614749"/>
                      <a:pt x="95535" y="639239"/>
                    </a:cubicBezTo>
                    <a:lnTo>
                      <a:pt x="54592" y="666535"/>
                    </a:lnTo>
                    <a:cubicBezTo>
                      <a:pt x="50043" y="684732"/>
                      <a:pt x="40944" y="702369"/>
                      <a:pt x="40944" y="721126"/>
                    </a:cubicBezTo>
                    <a:cubicBezTo>
                      <a:pt x="40944" y="852716"/>
                      <a:pt x="34248" y="949016"/>
                      <a:pt x="68239" y="1062320"/>
                    </a:cubicBezTo>
                    <a:cubicBezTo>
                      <a:pt x="76507" y="1089878"/>
                      <a:pt x="80286" y="1119808"/>
                      <a:pt x="95535" y="1144206"/>
                    </a:cubicBezTo>
                    <a:cubicBezTo>
                      <a:pt x="104228" y="1158115"/>
                      <a:pt x="122830" y="1162403"/>
                      <a:pt x="136478" y="1171502"/>
                    </a:cubicBezTo>
                    <a:cubicBezTo>
                      <a:pt x="145577" y="1185150"/>
                      <a:pt x="147371" y="1212445"/>
                      <a:pt x="163774" y="1212445"/>
                    </a:cubicBezTo>
                    <a:cubicBezTo>
                      <a:pt x="181322" y="1212445"/>
                      <a:pt x="270983" y="1142274"/>
                      <a:pt x="286603" y="1130559"/>
                    </a:cubicBezTo>
                    <a:cubicBezTo>
                      <a:pt x="291152" y="1103263"/>
                      <a:pt x="297497" y="1076207"/>
                      <a:pt x="300251" y="1048672"/>
                    </a:cubicBezTo>
                    <a:cubicBezTo>
                      <a:pt x="306605" y="985137"/>
                      <a:pt x="306438" y="921018"/>
                      <a:pt x="313899" y="857603"/>
                    </a:cubicBezTo>
                    <a:cubicBezTo>
                      <a:pt x="315580" y="843316"/>
                      <a:pt x="319567" y="828630"/>
                      <a:pt x="327547" y="816660"/>
                    </a:cubicBezTo>
                    <a:cubicBezTo>
                      <a:pt x="338253" y="800601"/>
                      <a:pt x="354842" y="789365"/>
                      <a:pt x="368490" y="775717"/>
                    </a:cubicBezTo>
                    <a:cubicBezTo>
                      <a:pt x="373039" y="757520"/>
                      <a:pt x="367132" y="732380"/>
                      <a:pt x="382138" y="721126"/>
                    </a:cubicBezTo>
                    <a:cubicBezTo>
                      <a:pt x="393647" y="712494"/>
                      <a:pt x="408891" y="737139"/>
                      <a:pt x="423081" y="734774"/>
                    </a:cubicBezTo>
                    <a:cubicBezTo>
                      <a:pt x="445880" y="730974"/>
                      <a:pt x="492673" y="678830"/>
                      <a:pt x="504968" y="666535"/>
                    </a:cubicBezTo>
                    <a:cubicBezTo>
                      <a:pt x="509517" y="652887"/>
                      <a:pt x="508442" y="635764"/>
                      <a:pt x="518615" y="625591"/>
                    </a:cubicBezTo>
                    <a:cubicBezTo>
                      <a:pt x="547412" y="596794"/>
                      <a:pt x="619230" y="621889"/>
                      <a:pt x="641445" y="625591"/>
                    </a:cubicBezTo>
                    <a:cubicBezTo>
                      <a:pt x="655524" y="619959"/>
                      <a:pt x="735759" y="593303"/>
                      <a:pt x="750627" y="571000"/>
                    </a:cubicBezTo>
                    <a:cubicBezTo>
                      <a:pt x="761032" y="555393"/>
                      <a:pt x="759122" y="534444"/>
                      <a:pt x="764275" y="516409"/>
                    </a:cubicBezTo>
                    <a:cubicBezTo>
                      <a:pt x="803434" y="379354"/>
                      <a:pt x="748905" y="591536"/>
                      <a:pt x="791571" y="420875"/>
                    </a:cubicBezTo>
                    <a:cubicBezTo>
                      <a:pt x="782472" y="402678"/>
                      <a:pt x="757841" y="385585"/>
                      <a:pt x="764275" y="366284"/>
                    </a:cubicBezTo>
                    <a:cubicBezTo>
                      <a:pt x="770709" y="346983"/>
                      <a:pt x="798646" y="341236"/>
                      <a:pt x="818866" y="338989"/>
                    </a:cubicBezTo>
                    <a:cubicBezTo>
                      <a:pt x="843573" y="336244"/>
                      <a:pt x="900845" y="357216"/>
                      <a:pt x="928048" y="366284"/>
                    </a:cubicBezTo>
                    <a:cubicBezTo>
                      <a:pt x="932597" y="379932"/>
                      <a:pt x="935262" y="394360"/>
                      <a:pt x="941696" y="407227"/>
                    </a:cubicBezTo>
                    <a:cubicBezTo>
                      <a:pt x="949032" y="421898"/>
                      <a:pt x="968992" y="431768"/>
                      <a:pt x="968992" y="448171"/>
                    </a:cubicBezTo>
                    <a:cubicBezTo>
                      <a:pt x="968992" y="472669"/>
                      <a:pt x="950795" y="493663"/>
                      <a:pt x="941696" y="516409"/>
                    </a:cubicBezTo>
                    <a:cubicBezTo>
                      <a:pt x="964355" y="584386"/>
                      <a:pt x="961102" y="537222"/>
                      <a:pt x="914400" y="611944"/>
                    </a:cubicBezTo>
                    <a:cubicBezTo>
                      <a:pt x="903617" y="629196"/>
                      <a:pt x="895119" y="647835"/>
                      <a:pt x="887105" y="666535"/>
                    </a:cubicBezTo>
                    <a:cubicBezTo>
                      <a:pt x="881438" y="679758"/>
                      <a:pt x="880594" y="694988"/>
                      <a:pt x="873457" y="707478"/>
                    </a:cubicBezTo>
                    <a:cubicBezTo>
                      <a:pt x="862172" y="727227"/>
                      <a:pt x="845735" y="743560"/>
                      <a:pt x="832514" y="762069"/>
                    </a:cubicBezTo>
                    <a:cubicBezTo>
                      <a:pt x="806252" y="798836"/>
                      <a:pt x="788189" y="831394"/>
                      <a:pt x="764275" y="871251"/>
                    </a:cubicBezTo>
                    <a:cubicBezTo>
                      <a:pt x="750627" y="862153"/>
                      <a:pt x="739416" y="840739"/>
                      <a:pt x="723332" y="843956"/>
                    </a:cubicBezTo>
                    <a:cubicBezTo>
                      <a:pt x="712542" y="846114"/>
                      <a:pt x="668900" y="939331"/>
                      <a:pt x="668741" y="939490"/>
                    </a:cubicBezTo>
                    <a:cubicBezTo>
                      <a:pt x="654355" y="953876"/>
                      <a:pt x="630705" y="954961"/>
                      <a:pt x="614150" y="966786"/>
                    </a:cubicBezTo>
                    <a:cubicBezTo>
                      <a:pt x="598444" y="978004"/>
                      <a:pt x="586854" y="994081"/>
                      <a:pt x="573206" y="1007729"/>
                    </a:cubicBezTo>
                    <a:cubicBezTo>
                      <a:pt x="577755" y="1112362"/>
                      <a:pt x="579117" y="1217182"/>
                      <a:pt x="586854" y="1321627"/>
                    </a:cubicBezTo>
                    <a:cubicBezTo>
                      <a:pt x="588240" y="1340333"/>
                      <a:pt x="587239" y="1362955"/>
                      <a:pt x="600502" y="1376218"/>
                    </a:cubicBezTo>
                    <a:cubicBezTo>
                      <a:pt x="617825" y="1393541"/>
                      <a:pt x="646354" y="1393564"/>
                      <a:pt x="668741" y="1403514"/>
                    </a:cubicBezTo>
                    <a:cubicBezTo>
                      <a:pt x="687332" y="1411777"/>
                      <a:pt x="705135" y="1421711"/>
                      <a:pt x="723332" y="1430809"/>
                    </a:cubicBezTo>
                    <a:cubicBezTo>
                      <a:pt x="814317" y="1417161"/>
                      <a:pt x="907824" y="1415141"/>
                      <a:pt x="996287" y="1389866"/>
                    </a:cubicBezTo>
                    <a:cubicBezTo>
                      <a:pt x="1010119" y="1385914"/>
                      <a:pt x="1000948" y="1360157"/>
                      <a:pt x="1009935" y="1348923"/>
                    </a:cubicBezTo>
                    <a:cubicBezTo>
                      <a:pt x="1020182" y="1336115"/>
                      <a:pt x="1037230" y="1330726"/>
                      <a:pt x="1050878" y="1321627"/>
                    </a:cubicBezTo>
                    <a:cubicBezTo>
                      <a:pt x="1037078" y="1300927"/>
                      <a:pt x="1009935" y="1267992"/>
                      <a:pt x="1009935" y="1239741"/>
                    </a:cubicBezTo>
                    <a:cubicBezTo>
                      <a:pt x="1009935" y="1220984"/>
                      <a:pt x="1019034" y="1203347"/>
                      <a:pt x="1023583" y="1185150"/>
                    </a:cubicBezTo>
                    <a:cubicBezTo>
                      <a:pt x="1007040" y="1085891"/>
                      <a:pt x="1003732" y="1120635"/>
                      <a:pt x="1023583" y="1021377"/>
                    </a:cubicBezTo>
                    <a:cubicBezTo>
                      <a:pt x="1027261" y="1002984"/>
                      <a:pt x="1028842" y="983563"/>
                      <a:pt x="1037230" y="966786"/>
                    </a:cubicBezTo>
                    <a:cubicBezTo>
                      <a:pt x="1047403" y="946441"/>
                      <a:pt x="1064953" y="930704"/>
                      <a:pt x="1078174" y="912194"/>
                    </a:cubicBezTo>
                    <a:cubicBezTo>
                      <a:pt x="1087708" y="898847"/>
                      <a:pt x="1096371" y="884899"/>
                      <a:pt x="1105469" y="871251"/>
                    </a:cubicBezTo>
                    <a:cubicBezTo>
                      <a:pt x="1128215" y="880350"/>
                      <a:pt x="1150467" y="890800"/>
                      <a:pt x="1173708" y="898547"/>
                    </a:cubicBezTo>
                    <a:cubicBezTo>
                      <a:pt x="1237637" y="919857"/>
                      <a:pt x="1224695" y="895863"/>
                      <a:pt x="1269242" y="953138"/>
                    </a:cubicBezTo>
                    <a:cubicBezTo>
                      <a:pt x="1289382" y="979033"/>
                      <a:pt x="1323833" y="1035024"/>
                      <a:pt x="1323833" y="1035024"/>
                    </a:cubicBezTo>
                    <a:cubicBezTo>
                      <a:pt x="1319979" y="1054294"/>
                      <a:pt x="1276789" y="1152106"/>
                      <a:pt x="1364777" y="1116911"/>
                    </a:cubicBezTo>
                    <a:cubicBezTo>
                      <a:pt x="1378134" y="1111568"/>
                      <a:pt x="1370444" y="1087938"/>
                      <a:pt x="1378424" y="1075968"/>
                    </a:cubicBezTo>
                    <a:cubicBezTo>
                      <a:pt x="1389130" y="1059908"/>
                      <a:pt x="1407012" y="1049852"/>
                      <a:pt x="1419368" y="1035024"/>
                    </a:cubicBezTo>
                    <a:cubicBezTo>
                      <a:pt x="1429869" y="1022423"/>
                      <a:pt x="1437565" y="1007729"/>
                      <a:pt x="1446663" y="994081"/>
                    </a:cubicBezTo>
                    <a:cubicBezTo>
                      <a:pt x="1486880" y="752781"/>
                      <a:pt x="1446663" y="1053778"/>
                      <a:pt x="1446663" y="843956"/>
                    </a:cubicBezTo>
                    <a:cubicBezTo>
                      <a:pt x="1446663" y="802761"/>
                      <a:pt x="1455762" y="762069"/>
                      <a:pt x="1460311" y="721126"/>
                    </a:cubicBezTo>
                    <a:cubicBezTo>
                      <a:pt x="1451212" y="648338"/>
                      <a:pt x="1448127" y="574543"/>
                      <a:pt x="1433015" y="502762"/>
                    </a:cubicBezTo>
                    <a:cubicBezTo>
                      <a:pt x="1429636" y="486711"/>
                      <a:pt x="1411479" y="477176"/>
                      <a:pt x="1405720" y="461818"/>
                    </a:cubicBezTo>
                    <a:cubicBezTo>
                      <a:pt x="1397575" y="440098"/>
                      <a:pt x="1399407" y="415586"/>
                      <a:pt x="1392072" y="393580"/>
                    </a:cubicBezTo>
                    <a:cubicBezTo>
                      <a:pt x="1385638" y="374279"/>
                      <a:pt x="1372791" y="357689"/>
                      <a:pt x="1364777" y="338989"/>
                    </a:cubicBezTo>
                    <a:cubicBezTo>
                      <a:pt x="1359110" y="325766"/>
                      <a:pt x="1361302" y="308218"/>
                      <a:pt x="1351129" y="298045"/>
                    </a:cubicBezTo>
                    <a:cubicBezTo>
                      <a:pt x="1336743" y="283659"/>
                      <a:pt x="1313984" y="281217"/>
                      <a:pt x="1296538" y="270750"/>
                    </a:cubicBezTo>
                    <a:cubicBezTo>
                      <a:pt x="1268408" y="253872"/>
                      <a:pt x="1241947" y="234356"/>
                      <a:pt x="1214651" y="216159"/>
                    </a:cubicBezTo>
                    <a:lnTo>
                      <a:pt x="1173708" y="188863"/>
                    </a:lnTo>
                    <a:cubicBezTo>
                      <a:pt x="1171442" y="189996"/>
                      <a:pt x="1082032" y="231881"/>
                      <a:pt x="1078174" y="243454"/>
                    </a:cubicBezTo>
                    <a:cubicBezTo>
                      <a:pt x="1072242" y="261248"/>
                      <a:pt x="1087752" y="279735"/>
                      <a:pt x="1091821" y="298045"/>
                    </a:cubicBezTo>
                    <a:cubicBezTo>
                      <a:pt x="1092605" y="301575"/>
                      <a:pt x="1107861" y="393157"/>
                      <a:pt x="1119117" y="407227"/>
                    </a:cubicBezTo>
                    <a:cubicBezTo>
                      <a:pt x="1129364" y="420035"/>
                      <a:pt x="1146412" y="425424"/>
                      <a:pt x="1160060" y="434523"/>
                    </a:cubicBezTo>
                    <a:cubicBezTo>
                      <a:pt x="1169300" y="462243"/>
                      <a:pt x="1182607" y="508595"/>
                      <a:pt x="1201003" y="530057"/>
                    </a:cubicBezTo>
                    <a:cubicBezTo>
                      <a:pt x="1215806" y="547327"/>
                      <a:pt x="1237397" y="557352"/>
                      <a:pt x="1255594" y="571000"/>
                    </a:cubicBezTo>
                    <a:cubicBezTo>
                      <a:pt x="1177657" y="687910"/>
                      <a:pt x="1288734" y="506680"/>
                      <a:pt x="1214651" y="803012"/>
                    </a:cubicBezTo>
                    <a:cubicBezTo>
                      <a:pt x="1209841" y="822254"/>
                      <a:pt x="1147080" y="839184"/>
                      <a:pt x="1132765" y="843956"/>
                    </a:cubicBezTo>
                    <a:cubicBezTo>
                      <a:pt x="1114568" y="825759"/>
                      <a:pt x="1097713" y="806113"/>
                      <a:pt x="1078174" y="789365"/>
                    </a:cubicBezTo>
                    <a:cubicBezTo>
                      <a:pt x="1065720" y="778690"/>
                      <a:pt x="1047905" y="774523"/>
                      <a:pt x="1037230" y="762069"/>
                    </a:cubicBezTo>
                    <a:cubicBezTo>
                      <a:pt x="1019967" y="741929"/>
                      <a:pt x="1012203" y="715051"/>
                      <a:pt x="996287" y="693830"/>
                    </a:cubicBezTo>
                    <a:cubicBezTo>
                      <a:pt x="956416" y="640668"/>
                      <a:pt x="960635" y="664120"/>
                      <a:pt x="914400" y="625591"/>
                    </a:cubicBezTo>
                    <a:cubicBezTo>
                      <a:pt x="899573" y="613235"/>
                      <a:pt x="887105" y="598296"/>
                      <a:pt x="873457" y="584648"/>
                    </a:cubicBezTo>
                    <a:cubicBezTo>
                      <a:pt x="790974" y="419679"/>
                      <a:pt x="896027" y="624146"/>
                      <a:pt x="818866" y="489114"/>
                    </a:cubicBezTo>
                    <a:cubicBezTo>
                      <a:pt x="808772" y="471450"/>
                      <a:pt x="804595" y="450152"/>
                      <a:pt x="791571" y="434523"/>
                    </a:cubicBezTo>
                    <a:cubicBezTo>
                      <a:pt x="781070" y="421922"/>
                      <a:pt x="764275" y="416326"/>
                      <a:pt x="750627" y="407227"/>
                    </a:cubicBezTo>
                    <a:cubicBezTo>
                      <a:pt x="741529" y="393579"/>
                      <a:pt x="730667" y="380955"/>
                      <a:pt x="723332" y="366284"/>
                    </a:cubicBezTo>
                    <a:cubicBezTo>
                      <a:pt x="716898" y="353417"/>
                      <a:pt x="723640" y="328830"/>
                      <a:pt x="709684" y="325341"/>
                    </a:cubicBezTo>
                    <a:cubicBezTo>
                      <a:pt x="702663" y="323586"/>
                      <a:pt x="546173" y="350318"/>
                      <a:pt x="532263" y="352636"/>
                    </a:cubicBezTo>
                    <a:cubicBezTo>
                      <a:pt x="514066" y="366284"/>
                      <a:pt x="497421" y="382295"/>
                      <a:pt x="477672" y="393580"/>
                    </a:cubicBezTo>
                    <a:cubicBezTo>
                      <a:pt x="465182" y="400717"/>
                      <a:pt x="446901" y="397055"/>
                      <a:pt x="436729" y="407227"/>
                    </a:cubicBezTo>
                    <a:cubicBezTo>
                      <a:pt x="403793" y="440163"/>
                      <a:pt x="376381" y="500628"/>
                      <a:pt x="354842" y="543705"/>
                    </a:cubicBezTo>
                    <a:cubicBezTo>
                      <a:pt x="350293" y="566451"/>
                      <a:pt x="334821" y="589640"/>
                      <a:pt x="341194" y="611944"/>
                    </a:cubicBezTo>
                    <a:cubicBezTo>
                      <a:pt x="345700" y="627716"/>
                      <a:pt x="370540" y="627641"/>
                      <a:pt x="382138" y="639239"/>
                    </a:cubicBezTo>
                    <a:cubicBezTo>
                      <a:pt x="393736" y="650837"/>
                      <a:pt x="396625" y="669936"/>
                      <a:pt x="409433" y="680183"/>
                    </a:cubicBezTo>
                    <a:cubicBezTo>
                      <a:pt x="420667" y="689170"/>
                      <a:pt x="437154" y="688163"/>
                      <a:pt x="450377" y="693830"/>
                    </a:cubicBezTo>
                    <a:cubicBezTo>
                      <a:pt x="469077" y="701844"/>
                      <a:pt x="486771" y="712027"/>
                      <a:pt x="504968" y="721126"/>
                    </a:cubicBezTo>
                    <a:cubicBezTo>
                      <a:pt x="527714" y="716577"/>
                      <a:pt x="550189" y="704601"/>
                      <a:pt x="573206" y="707478"/>
                    </a:cubicBezTo>
                    <a:cubicBezTo>
                      <a:pt x="589482" y="709513"/>
                      <a:pt x="599708" y="726997"/>
                      <a:pt x="614150" y="734774"/>
                    </a:cubicBezTo>
                    <a:cubicBezTo>
                      <a:pt x="658932" y="758888"/>
                      <a:pt x="701284" y="790676"/>
                      <a:pt x="750627" y="803012"/>
                    </a:cubicBezTo>
                    <a:lnTo>
                      <a:pt x="914400" y="843956"/>
                    </a:lnTo>
                    <a:cubicBezTo>
                      <a:pt x="928048" y="839407"/>
                      <a:pt x="941153" y="827943"/>
                      <a:pt x="955344" y="830308"/>
                    </a:cubicBezTo>
                    <a:cubicBezTo>
                      <a:pt x="971523" y="833004"/>
                      <a:pt x="983165" y="847762"/>
                      <a:pt x="996287" y="857603"/>
                    </a:cubicBezTo>
                    <a:cubicBezTo>
                      <a:pt x="1019591" y="875081"/>
                      <a:pt x="1041780" y="893997"/>
                      <a:pt x="1064526" y="912194"/>
                    </a:cubicBezTo>
                    <a:cubicBezTo>
                      <a:pt x="1059977" y="944039"/>
                      <a:pt x="1050878" y="975561"/>
                      <a:pt x="1050878" y="1007729"/>
                    </a:cubicBezTo>
                    <a:cubicBezTo>
                      <a:pt x="1050878" y="1041191"/>
                      <a:pt x="1069156" y="1108134"/>
                      <a:pt x="1078174" y="1144206"/>
                    </a:cubicBezTo>
                    <a:cubicBezTo>
                      <a:pt x="1073625" y="1162403"/>
                      <a:pt x="1068205" y="1180404"/>
                      <a:pt x="1064526" y="1198797"/>
                    </a:cubicBezTo>
                    <a:cubicBezTo>
                      <a:pt x="1059099" y="1225932"/>
                      <a:pt x="1057589" y="1253838"/>
                      <a:pt x="1050878" y="1280684"/>
                    </a:cubicBezTo>
                    <a:cubicBezTo>
                      <a:pt x="1039359" y="1326762"/>
                      <a:pt x="1023583" y="1371669"/>
                      <a:pt x="1009935" y="1417162"/>
                    </a:cubicBezTo>
                    <a:cubicBezTo>
                      <a:pt x="996287" y="1412613"/>
                      <a:pt x="983059" y="1406528"/>
                      <a:pt x="968992" y="1403514"/>
                    </a:cubicBezTo>
                    <a:cubicBezTo>
                      <a:pt x="919259" y="1392857"/>
                      <a:pt x="868054" y="1389162"/>
                      <a:pt x="818866" y="1376218"/>
                    </a:cubicBezTo>
                    <a:cubicBezTo>
                      <a:pt x="781277" y="1366326"/>
                      <a:pt x="746078" y="1348923"/>
                      <a:pt x="709684" y="1335275"/>
                    </a:cubicBezTo>
                    <a:cubicBezTo>
                      <a:pt x="673290" y="1289782"/>
                      <a:pt x="632819" y="1247271"/>
                      <a:pt x="600502" y="1198797"/>
                    </a:cubicBezTo>
                    <a:cubicBezTo>
                      <a:pt x="591403" y="1185149"/>
                      <a:pt x="586014" y="1168101"/>
                      <a:pt x="573206" y="1157854"/>
                    </a:cubicBezTo>
                    <a:cubicBezTo>
                      <a:pt x="561972" y="1148867"/>
                      <a:pt x="545486" y="1149873"/>
                      <a:pt x="532263" y="1144206"/>
                    </a:cubicBezTo>
                    <a:cubicBezTo>
                      <a:pt x="513563" y="1136192"/>
                      <a:pt x="495869" y="1126009"/>
                      <a:pt x="477672" y="1116911"/>
                    </a:cubicBezTo>
                    <a:cubicBezTo>
                      <a:pt x="421433" y="948189"/>
                      <a:pt x="486044" y="1101336"/>
                      <a:pt x="409433" y="994081"/>
                    </a:cubicBezTo>
                    <a:cubicBezTo>
                      <a:pt x="397608" y="977526"/>
                      <a:pt x="389281" y="958539"/>
                      <a:pt x="382138" y="939490"/>
                    </a:cubicBezTo>
                    <a:cubicBezTo>
                      <a:pt x="369824" y="906653"/>
                      <a:pt x="374249" y="867567"/>
                      <a:pt x="341194" y="843956"/>
                    </a:cubicBezTo>
                    <a:cubicBezTo>
                      <a:pt x="321259" y="829717"/>
                      <a:pt x="295702" y="825759"/>
                      <a:pt x="272956" y="816660"/>
                    </a:cubicBezTo>
                    <a:cubicBezTo>
                      <a:pt x="206452" y="716907"/>
                      <a:pt x="294964" y="835001"/>
                      <a:pt x="191069" y="748421"/>
                    </a:cubicBezTo>
                    <a:cubicBezTo>
                      <a:pt x="178468" y="737920"/>
                      <a:pt x="172872" y="721126"/>
                      <a:pt x="163774" y="707478"/>
                    </a:cubicBezTo>
                    <a:cubicBezTo>
                      <a:pt x="150126" y="716577"/>
                      <a:pt x="137072" y="726636"/>
                      <a:pt x="122830" y="734774"/>
                    </a:cubicBezTo>
                    <a:cubicBezTo>
                      <a:pt x="105166" y="744868"/>
                      <a:pt x="85167" y="750784"/>
                      <a:pt x="68239" y="762069"/>
                    </a:cubicBezTo>
                    <a:cubicBezTo>
                      <a:pt x="44002" y="778227"/>
                      <a:pt x="22746" y="798463"/>
                      <a:pt x="0" y="816660"/>
                    </a:cubicBezTo>
                    <a:cubicBezTo>
                      <a:pt x="4549" y="889448"/>
                      <a:pt x="7045" y="962393"/>
                      <a:pt x="13648" y="1035024"/>
                    </a:cubicBezTo>
                    <a:cubicBezTo>
                      <a:pt x="24802" y="1157721"/>
                      <a:pt x="37788" y="1074944"/>
                      <a:pt x="13648" y="1171502"/>
                    </a:cubicBezTo>
                    <a:cubicBezTo>
                      <a:pt x="14117" y="1171619"/>
                      <a:pt x="102659" y="1192273"/>
                      <a:pt x="109183" y="1198797"/>
                    </a:cubicBezTo>
                    <a:cubicBezTo>
                      <a:pt x="193940" y="1283554"/>
                      <a:pt x="62839" y="1238662"/>
                      <a:pt x="204717" y="1267036"/>
                    </a:cubicBezTo>
                    <a:cubicBezTo>
                      <a:pt x="218365" y="1280684"/>
                      <a:pt x="229601" y="1297274"/>
                      <a:pt x="245660" y="1307980"/>
                    </a:cubicBezTo>
                    <a:cubicBezTo>
                      <a:pt x="257630" y="1315960"/>
                      <a:pt x="273736" y="1315194"/>
                      <a:pt x="286603" y="1321627"/>
                    </a:cubicBezTo>
                    <a:cubicBezTo>
                      <a:pt x="301274" y="1328963"/>
                      <a:pt x="313899" y="1339824"/>
                      <a:pt x="327547" y="1348923"/>
                    </a:cubicBezTo>
                    <a:cubicBezTo>
                      <a:pt x="354842" y="1330726"/>
                      <a:pt x="386236" y="1317529"/>
                      <a:pt x="409433" y="1294332"/>
                    </a:cubicBezTo>
                    <a:cubicBezTo>
                      <a:pt x="447344" y="1256421"/>
                      <a:pt x="444640" y="1170718"/>
                      <a:pt x="450377" y="1130559"/>
                    </a:cubicBezTo>
                    <a:cubicBezTo>
                      <a:pt x="459381" y="1067530"/>
                      <a:pt x="458916" y="1057743"/>
                      <a:pt x="477672" y="1007729"/>
                    </a:cubicBezTo>
                    <a:cubicBezTo>
                      <a:pt x="486274" y="984790"/>
                      <a:pt x="493237" y="960997"/>
                      <a:pt x="504968" y="939490"/>
                    </a:cubicBezTo>
                    <a:cubicBezTo>
                      <a:pt x="520677" y="910690"/>
                      <a:pt x="559559" y="857603"/>
                      <a:pt x="559559" y="857603"/>
                    </a:cubicBezTo>
                    <a:cubicBezTo>
                      <a:pt x="606050" y="876200"/>
                      <a:pt x="658418" y="886755"/>
                      <a:pt x="682389" y="939490"/>
                    </a:cubicBezTo>
                    <a:cubicBezTo>
                      <a:pt x="764277" y="1119643"/>
                      <a:pt x="633982" y="972970"/>
                      <a:pt x="736980" y="1075968"/>
                    </a:cubicBezTo>
                    <a:cubicBezTo>
                      <a:pt x="727429" y="1104619"/>
                      <a:pt x="698663" y="1196257"/>
                      <a:pt x="682389" y="1226093"/>
                    </a:cubicBezTo>
                    <a:cubicBezTo>
                      <a:pt x="666680" y="1254893"/>
                      <a:pt x="645994" y="1280684"/>
                      <a:pt x="627797" y="1307980"/>
                    </a:cubicBezTo>
                    <a:lnTo>
                      <a:pt x="600502" y="1348923"/>
                    </a:lnTo>
                    <a:cubicBezTo>
                      <a:pt x="605051" y="1412612"/>
                      <a:pt x="603054" y="1477111"/>
                      <a:pt x="614150" y="1539991"/>
                    </a:cubicBezTo>
                    <a:cubicBezTo>
                      <a:pt x="617001" y="1556144"/>
                      <a:pt x="630944" y="1568334"/>
                      <a:pt x="641445" y="1580935"/>
                    </a:cubicBezTo>
                    <a:cubicBezTo>
                      <a:pt x="668618" y="1613543"/>
                      <a:pt x="729162" y="1664765"/>
                      <a:pt x="764275" y="1676469"/>
                    </a:cubicBezTo>
                    <a:lnTo>
                      <a:pt x="846162" y="1703765"/>
                    </a:lnTo>
                    <a:cubicBezTo>
                      <a:pt x="892708" y="1690466"/>
                      <a:pt x="954183" y="1679248"/>
                      <a:pt x="996287" y="1649174"/>
                    </a:cubicBezTo>
                    <a:cubicBezTo>
                      <a:pt x="1011993" y="1637956"/>
                      <a:pt x="1025649" y="1623671"/>
                      <a:pt x="1037230" y="1608230"/>
                    </a:cubicBezTo>
                    <a:cubicBezTo>
                      <a:pt x="1144262" y="1465520"/>
                      <a:pt x="1092015" y="1525995"/>
                      <a:pt x="1160060" y="1403514"/>
                    </a:cubicBezTo>
                    <a:cubicBezTo>
                      <a:pt x="1168026" y="1389176"/>
                      <a:pt x="1179218" y="1376812"/>
                      <a:pt x="1187356" y="1362571"/>
                    </a:cubicBezTo>
                    <a:cubicBezTo>
                      <a:pt x="1197450" y="1344907"/>
                      <a:pt x="1202826" y="1324535"/>
                      <a:pt x="1214651" y="1307980"/>
                    </a:cubicBezTo>
                    <a:cubicBezTo>
                      <a:pt x="1225869" y="1292274"/>
                      <a:pt x="1243238" y="1281863"/>
                      <a:pt x="1255594" y="1267036"/>
                    </a:cubicBezTo>
                    <a:cubicBezTo>
                      <a:pt x="1266095" y="1254435"/>
                      <a:pt x="1273791" y="1239741"/>
                      <a:pt x="1282890" y="1226093"/>
                    </a:cubicBezTo>
                    <a:cubicBezTo>
                      <a:pt x="1287439" y="1203347"/>
                      <a:pt x="1288393" y="1179574"/>
                      <a:pt x="1296538" y="1157854"/>
                    </a:cubicBezTo>
                    <a:cubicBezTo>
                      <a:pt x="1302297" y="1142496"/>
                      <a:pt x="1331971" y="1131152"/>
                      <a:pt x="1323833" y="1116911"/>
                    </a:cubicBezTo>
                    <a:cubicBezTo>
                      <a:pt x="1307557" y="1088428"/>
                      <a:pt x="1269242" y="1080517"/>
                      <a:pt x="1241947" y="1062320"/>
                    </a:cubicBezTo>
                    <a:lnTo>
                      <a:pt x="1201003" y="1035024"/>
                    </a:lnTo>
                    <a:cubicBezTo>
                      <a:pt x="1173708" y="1039573"/>
                      <a:pt x="1143867" y="1036297"/>
                      <a:pt x="1119117" y="1048672"/>
                    </a:cubicBezTo>
                    <a:cubicBezTo>
                      <a:pt x="1078427" y="1069017"/>
                      <a:pt x="1054544" y="1121638"/>
                      <a:pt x="1009935" y="1130559"/>
                    </a:cubicBezTo>
                    <a:cubicBezTo>
                      <a:pt x="927589" y="1147027"/>
                      <a:pt x="963702" y="1136870"/>
                      <a:pt x="900753" y="1157854"/>
                    </a:cubicBezTo>
                    <a:cubicBezTo>
                      <a:pt x="896204" y="1171502"/>
                      <a:pt x="887105" y="1184411"/>
                      <a:pt x="887105" y="1198797"/>
                    </a:cubicBezTo>
                    <a:cubicBezTo>
                      <a:pt x="887105" y="1213183"/>
                      <a:pt x="886534" y="1237553"/>
                      <a:pt x="900753" y="1239741"/>
                    </a:cubicBezTo>
                    <a:cubicBezTo>
                      <a:pt x="1013252" y="1257049"/>
                      <a:pt x="1128216" y="1248840"/>
                      <a:pt x="1241947" y="1253389"/>
                    </a:cubicBezTo>
                    <a:cubicBezTo>
                      <a:pt x="1296538" y="1244290"/>
                      <a:pt x="1354851" y="1247894"/>
                      <a:pt x="1405720" y="1226093"/>
                    </a:cubicBezTo>
                    <a:cubicBezTo>
                      <a:pt x="1424420" y="1218079"/>
                      <a:pt x="1423135" y="1189287"/>
                      <a:pt x="1433015" y="1171502"/>
                    </a:cubicBezTo>
                    <a:cubicBezTo>
                      <a:pt x="1445897" y="1148314"/>
                      <a:pt x="1460311" y="1126009"/>
                      <a:pt x="1473959" y="1103263"/>
                    </a:cubicBezTo>
                    <a:cubicBezTo>
                      <a:pt x="1464860" y="1089615"/>
                      <a:pt x="1449880" y="1078404"/>
                      <a:pt x="1446663" y="1062320"/>
                    </a:cubicBezTo>
                    <a:cubicBezTo>
                      <a:pt x="1441302" y="1035515"/>
                      <a:pt x="1429787" y="803917"/>
                      <a:pt x="1392072" y="734774"/>
                    </a:cubicBezTo>
                    <a:cubicBezTo>
                      <a:pt x="1373161" y="700104"/>
                      <a:pt x="1328759" y="674368"/>
                      <a:pt x="1296538" y="652887"/>
                    </a:cubicBezTo>
                    <a:cubicBezTo>
                      <a:pt x="1278341" y="625591"/>
                      <a:pt x="1249064" y="603024"/>
                      <a:pt x="1241947" y="571000"/>
                    </a:cubicBezTo>
                    <a:cubicBezTo>
                      <a:pt x="1232848" y="530057"/>
                      <a:pt x="1224824" y="488860"/>
                      <a:pt x="1214651" y="448171"/>
                    </a:cubicBezTo>
                    <a:cubicBezTo>
                      <a:pt x="1211162" y="434214"/>
                      <a:pt x="1211176" y="417400"/>
                      <a:pt x="1201003" y="407227"/>
                    </a:cubicBezTo>
                    <a:cubicBezTo>
                      <a:pt x="1182246" y="388470"/>
                      <a:pt x="1155511" y="379932"/>
                      <a:pt x="1132765" y="366284"/>
                    </a:cubicBezTo>
                    <a:cubicBezTo>
                      <a:pt x="1076872" y="282447"/>
                      <a:pt x="1139112" y="347276"/>
                      <a:pt x="1064526" y="338989"/>
                    </a:cubicBezTo>
                    <a:cubicBezTo>
                      <a:pt x="1035930" y="335812"/>
                      <a:pt x="1009935" y="320792"/>
                      <a:pt x="982639" y="311693"/>
                    </a:cubicBezTo>
                    <a:cubicBezTo>
                      <a:pt x="941696" y="320792"/>
                      <a:pt x="897992" y="321633"/>
                      <a:pt x="859809" y="338989"/>
                    </a:cubicBezTo>
                    <a:cubicBezTo>
                      <a:pt x="844877" y="345776"/>
                      <a:pt x="844112" y="368334"/>
                      <a:pt x="832514" y="379932"/>
                    </a:cubicBezTo>
                    <a:cubicBezTo>
                      <a:pt x="820916" y="391530"/>
                      <a:pt x="805219" y="398129"/>
                      <a:pt x="791571" y="407227"/>
                    </a:cubicBezTo>
                    <a:cubicBezTo>
                      <a:pt x="804576" y="446246"/>
                      <a:pt x="810298" y="459925"/>
                      <a:pt x="818866" y="502762"/>
                    </a:cubicBezTo>
                    <a:cubicBezTo>
                      <a:pt x="824293" y="529896"/>
                      <a:pt x="827965" y="557353"/>
                      <a:pt x="832514" y="584648"/>
                    </a:cubicBezTo>
                    <a:cubicBezTo>
                      <a:pt x="818866" y="634690"/>
                      <a:pt x="825076" y="695177"/>
                      <a:pt x="791571" y="734774"/>
                    </a:cubicBezTo>
                    <a:cubicBezTo>
                      <a:pt x="767339" y="763412"/>
                      <a:pt x="682389" y="762069"/>
                      <a:pt x="682389" y="762069"/>
                    </a:cubicBezTo>
                    <a:cubicBezTo>
                      <a:pt x="609601" y="752971"/>
                      <a:pt x="531854" y="762704"/>
                      <a:pt x="464024" y="734774"/>
                    </a:cubicBezTo>
                    <a:cubicBezTo>
                      <a:pt x="442574" y="725942"/>
                      <a:pt x="460751" y="687283"/>
                      <a:pt x="450377" y="666535"/>
                    </a:cubicBezTo>
                    <a:cubicBezTo>
                      <a:pt x="437350" y="640481"/>
                      <a:pt x="413264" y="621600"/>
                      <a:pt x="395786" y="598296"/>
                    </a:cubicBezTo>
                    <a:cubicBezTo>
                      <a:pt x="360740" y="551569"/>
                      <a:pt x="365859" y="550777"/>
                      <a:pt x="341194" y="489114"/>
                    </a:cubicBezTo>
                    <a:cubicBezTo>
                      <a:pt x="350293" y="461818"/>
                      <a:pt x="372059" y="435777"/>
                      <a:pt x="368490" y="407227"/>
                    </a:cubicBezTo>
                    <a:cubicBezTo>
                      <a:pt x="366456" y="390951"/>
                      <a:pt x="330764" y="396016"/>
                      <a:pt x="327547" y="379932"/>
                    </a:cubicBezTo>
                    <a:cubicBezTo>
                      <a:pt x="319830" y="341349"/>
                      <a:pt x="376989" y="331607"/>
                      <a:pt x="395786" y="325341"/>
                    </a:cubicBezTo>
                    <a:cubicBezTo>
                      <a:pt x="409434" y="316242"/>
                      <a:pt x="434918" y="314347"/>
                      <a:pt x="436729" y="298045"/>
                    </a:cubicBezTo>
                    <a:cubicBezTo>
                      <a:pt x="440386" y="265129"/>
                      <a:pt x="427804" y="230068"/>
                      <a:pt x="409433" y="202511"/>
                    </a:cubicBezTo>
                    <a:cubicBezTo>
                      <a:pt x="387494" y="169603"/>
                      <a:pt x="277863" y="164219"/>
                      <a:pt x="259308" y="161568"/>
                    </a:cubicBezTo>
                    <a:cubicBezTo>
                      <a:pt x="241111" y="166117"/>
                      <a:pt x="221003" y="165909"/>
                      <a:pt x="204717" y="175215"/>
                    </a:cubicBezTo>
                    <a:cubicBezTo>
                      <a:pt x="187959" y="184791"/>
                      <a:pt x="176130" y="201332"/>
                      <a:pt x="163774" y="216159"/>
                    </a:cubicBezTo>
                    <a:cubicBezTo>
                      <a:pt x="139658" y="245098"/>
                      <a:pt x="125871" y="278316"/>
                      <a:pt x="109183" y="311693"/>
                    </a:cubicBezTo>
                    <a:cubicBezTo>
                      <a:pt x="113732" y="448171"/>
                      <a:pt x="105893" y="585627"/>
                      <a:pt x="122830" y="721126"/>
                    </a:cubicBezTo>
                    <a:cubicBezTo>
                      <a:pt x="124865" y="737402"/>
                      <a:pt x="147371" y="748421"/>
                      <a:pt x="163774" y="748421"/>
                    </a:cubicBezTo>
                    <a:cubicBezTo>
                      <a:pt x="246164" y="748421"/>
                      <a:pt x="327547" y="730224"/>
                      <a:pt x="409433" y="721126"/>
                    </a:cubicBezTo>
                    <a:cubicBezTo>
                      <a:pt x="423081" y="712027"/>
                      <a:pt x="438778" y="705429"/>
                      <a:pt x="450377" y="693830"/>
                    </a:cubicBezTo>
                    <a:cubicBezTo>
                      <a:pt x="476386" y="667821"/>
                      <a:pt x="493798" y="615365"/>
                      <a:pt x="504968" y="584648"/>
                    </a:cubicBezTo>
                    <a:cubicBezTo>
                      <a:pt x="514801" y="557608"/>
                      <a:pt x="518290" y="527913"/>
                      <a:pt x="532263" y="502762"/>
                    </a:cubicBezTo>
                    <a:cubicBezTo>
                      <a:pt x="541636" y="485890"/>
                      <a:pt x="562844" y="478102"/>
                      <a:pt x="573206" y="461818"/>
                    </a:cubicBezTo>
                    <a:cubicBezTo>
                      <a:pt x="595051" y="427490"/>
                      <a:pt x="614929" y="391238"/>
                      <a:pt x="627797" y="352636"/>
                    </a:cubicBezTo>
                    <a:cubicBezTo>
                      <a:pt x="639609" y="317200"/>
                      <a:pt x="652422" y="276093"/>
                      <a:pt x="668741" y="243454"/>
                    </a:cubicBezTo>
                    <a:cubicBezTo>
                      <a:pt x="721654" y="137628"/>
                      <a:pt x="675379" y="264480"/>
                      <a:pt x="709684" y="161568"/>
                    </a:cubicBezTo>
                    <a:cubicBezTo>
                      <a:pt x="729880" y="0"/>
                      <a:pt x="690796" y="48190"/>
                      <a:pt x="764275" y="79681"/>
                    </a:cubicBezTo>
                    <a:cubicBezTo>
                      <a:pt x="781515" y="87070"/>
                      <a:pt x="800669" y="88780"/>
                      <a:pt x="818866" y="93329"/>
                    </a:cubicBezTo>
                    <a:cubicBezTo>
                      <a:pt x="823415" y="106977"/>
                      <a:pt x="828562" y="120440"/>
                      <a:pt x="832514" y="134272"/>
                    </a:cubicBezTo>
                    <a:cubicBezTo>
                      <a:pt x="837667" y="152307"/>
                      <a:pt x="836856" y="172577"/>
                      <a:pt x="846162" y="188863"/>
                    </a:cubicBezTo>
                    <a:cubicBezTo>
                      <a:pt x="855738" y="205621"/>
                      <a:pt x="871870" y="217957"/>
                      <a:pt x="887105" y="229806"/>
                    </a:cubicBezTo>
                    <a:cubicBezTo>
                      <a:pt x="913000" y="249946"/>
                      <a:pt x="937870" y="274023"/>
                      <a:pt x="968992" y="284397"/>
                    </a:cubicBezTo>
                    <a:cubicBezTo>
                      <a:pt x="982640" y="288946"/>
                      <a:pt x="996056" y="294260"/>
                      <a:pt x="1009935" y="298045"/>
                    </a:cubicBezTo>
                    <a:cubicBezTo>
                      <a:pt x="1179250" y="344223"/>
                      <a:pt x="1065820" y="307575"/>
                      <a:pt x="1160060" y="338989"/>
                    </a:cubicBezTo>
                    <a:cubicBezTo>
                      <a:pt x="1164609" y="361735"/>
                      <a:pt x="1168082" y="384723"/>
                      <a:pt x="1173708" y="407227"/>
                    </a:cubicBezTo>
                    <a:cubicBezTo>
                      <a:pt x="1177197" y="421184"/>
                      <a:pt x="1184783" y="434017"/>
                      <a:pt x="1187356" y="448171"/>
                    </a:cubicBezTo>
                    <a:cubicBezTo>
                      <a:pt x="1193917" y="484257"/>
                      <a:pt x="1196454" y="520959"/>
                      <a:pt x="1201003" y="557353"/>
                    </a:cubicBezTo>
                    <a:cubicBezTo>
                      <a:pt x="1191905" y="571001"/>
                      <a:pt x="1180370" y="583307"/>
                      <a:pt x="1173708" y="598296"/>
                    </a:cubicBezTo>
                    <a:cubicBezTo>
                      <a:pt x="1028731" y="924495"/>
                      <a:pt x="1531671" y="447236"/>
                      <a:pt x="559559" y="1035024"/>
                    </a:cubicBezTo>
                    <a:cubicBezTo>
                      <a:pt x="544197" y="1029904"/>
                      <a:pt x="476016" y="1006016"/>
                      <a:pt x="464024" y="1007729"/>
                    </a:cubicBezTo>
                    <a:cubicBezTo>
                      <a:pt x="436600" y="1011647"/>
                      <a:pt x="379874" y="1082500"/>
                      <a:pt x="368490" y="1089615"/>
                    </a:cubicBezTo>
                    <a:cubicBezTo>
                      <a:pt x="352584" y="1099556"/>
                      <a:pt x="332096" y="1098714"/>
                      <a:pt x="313899" y="1103263"/>
                    </a:cubicBezTo>
                    <a:cubicBezTo>
                      <a:pt x="217264" y="1167688"/>
                      <a:pt x="266811" y="1117562"/>
                      <a:pt x="286603" y="1335275"/>
                    </a:cubicBezTo>
                    <a:cubicBezTo>
                      <a:pt x="289515" y="1367311"/>
                      <a:pt x="284629" y="1402689"/>
                      <a:pt x="300251" y="1430809"/>
                    </a:cubicBezTo>
                    <a:cubicBezTo>
                      <a:pt x="310131" y="1448594"/>
                      <a:pt x="336645" y="1449006"/>
                      <a:pt x="354842" y="1458105"/>
                    </a:cubicBezTo>
                    <a:cubicBezTo>
                      <a:pt x="373039" y="1485400"/>
                      <a:pt x="378312" y="1529617"/>
                      <a:pt x="409433" y="1539991"/>
                    </a:cubicBezTo>
                    <a:cubicBezTo>
                      <a:pt x="548085" y="1586209"/>
                      <a:pt x="462882" y="1562912"/>
                      <a:pt x="668741" y="1594583"/>
                    </a:cubicBezTo>
                    <a:cubicBezTo>
                      <a:pt x="745919" y="1590908"/>
                      <a:pt x="1048757" y="1592074"/>
                      <a:pt x="1146412" y="1539991"/>
                    </a:cubicBezTo>
                    <a:cubicBezTo>
                      <a:pt x="1166879" y="1529075"/>
                      <a:pt x="1154434" y="1494257"/>
                      <a:pt x="1160060" y="1471753"/>
                    </a:cubicBezTo>
                    <a:cubicBezTo>
                      <a:pt x="1163549" y="1457796"/>
                      <a:pt x="1169159" y="1444457"/>
                      <a:pt x="1173708" y="1430809"/>
                    </a:cubicBezTo>
                    <a:cubicBezTo>
                      <a:pt x="1181994" y="1364524"/>
                      <a:pt x="1185374" y="1315905"/>
                      <a:pt x="1201003" y="1253389"/>
                    </a:cubicBezTo>
                    <a:cubicBezTo>
                      <a:pt x="1204492" y="1239432"/>
                      <a:pt x="1210699" y="1226278"/>
                      <a:pt x="1214651" y="1212445"/>
                    </a:cubicBezTo>
                    <a:cubicBezTo>
                      <a:pt x="1224546" y="1177814"/>
                      <a:pt x="1227922" y="1149636"/>
                      <a:pt x="1241947" y="1116911"/>
                    </a:cubicBezTo>
                    <a:cubicBezTo>
                      <a:pt x="1284453" y="1017729"/>
                      <a:pt x="1251401" y="1105703"/>
                      <a:pt x="1310186" y="1007729"/>
                    </a:cubicBezTo>
                    <a:cubicBezTo>
                      <a:pt x="1325887" y="981561"/>
                      <a:pt x="1338735" y="953729"/>
                      <a:pt x="1351129" y="925842"/>
                    </a:cubicBezTo>
                    <a:cubicBezTo>
                      <a:pt x="1383398" y="853236"/>
                      <a:pt x="1341107" y="915250"/>
                      <a:pt x="1392072" y="830308"/>
                    </a:cubicBezTo>
                    <a:cubicBezTo>
                      <a:pt x="1408950" y="802178"/>
                      <a:pt x="1434479" y="778880"/>
                      <a:pt x="1446663" y="748421"/>
                    </a:cubicBezTo>
                    <a:cubicBezTo>
                      <a:pt x="1479302" y="666826"/>
                      <a:pt x="1466212" y="703424"/>
                      <a:pt x="1487606" y="639239"/>
                    </a:cubicBezTo>
                    <a:cubicBezTo>
                      <a:pt x="1478508" y="625591"/>
                      <a:pt x="1473959" y="607394"/>
                      <a:pt x="1460311" y="598296"/>
                    </a:cubicBezTo>
                    <a:cubicBezTo>
                      <a:pt x="1387877" y="550007"/>
                      <a:pt x="1339012" y="554132"/>
                      <a:pt x="1255594" y="543705"/>
                    </a:cubicBezTo>
                    <a:cubicBezTo>
                      <a:pt x="1232848" y="552803"/>
                      <a:pt x="1211854" y="571000"/>
                      <a:pt x="1187356" y="571000"/>
                    </a:cubicBezTo>
                    <a:cubicBezTo>
                      <a:pt x="1170953" y="571000"/>
                      <a:pt x="1162773" y="542536"/>
                      <a:pt x="1146412" y="543705"/>
                    </a:cubicBezTo>
                    <a:cubicBezTo>
                      <a:pt x="1108456" y="546416"/>
                      <a:pt x="1010535" y="579899"/>
                      <a:pt x="955344" y="598296"/>
                    </a:cubicBezTo>
                    <a:cubicBezTo>
                      <a:pt x="946245" y="616493"/>
                      <a:pt x="937928" y="635102"/>
                      <a:pt x="928048" y="652887"/>
                    </a:cubicBezTo>
                    <a:cubicBezTo>
                      <a:pt x="900608" y="702279"/>
                      <a:pt x="888252" y="719406"/>
                      <a:pt x="859809" y="762069"/>
                    </a:cubicBezTo>
                    <a:cubicBezTo>
                      <a:pt x="840233" y="820799"/>
                      <a:pt x="844701" y="813829"/>
                      <a:pt x="805218" y="884899"/>
                    </a:cubicBezTo>
                    <a:cubicBezTo>
                      <a:pt x="797252" y="899237"/>
                      <a:pt x="790524" y="915341"/>
                      <a:pt x="777923" y="925842"/>
                    </a:cubicBezTo>
                    <a:cubicBezTo>
                      <a:pt x="762294" y="938867"/>
                      <a:pt x="739219" y="940429"/>
                      <a:pt x="723332" y="953138"/>
                    </a:cubicBezTo>
                    <a:cubicBezTo>
                      <a:pt x="693189" y="977252"/>
                      <a:pt x="668741" y="1007729"/>
                      <a:pt x="641445" y="1035024"/>
                    </a:cubicBezTo>
                    <a:cubicBezTo>
                      <a:pt x="636896" y="1053221"/>
                      <a:pt x="636185" y="1072838"/>
                      <a:pt x="627797" y="1089615"/>
                    </a:cubicBezTo>
                    <a:cubicBezTo>
                      <a:pt x="617625" y="1109960"/>
                      <a:pt x="589675" y="1121635"/>
                      <a:pt x="586854" y="1144206"/>
                    </a:cubicBezTo>
                    <a:cubicBezTo>
                      <a:pt x="584331" y="1164394"/>
                      <a:pt x="605051" y="1180600"/>
                      <a:pt x="614150" y="1198797"/>
                    </a:cubicBezTo>
                    <a:cubicBezTo>
                      <a:pt x="618699" y="1216994"/>
                      <a:pt x="622644" y="1235353"/>
                      <a:pt x="627797" y="1253389"/>
                    </a:cubicBezTo>
                    <a:cubicBezTo>
                      <a:pt x="631749" y="1267221"/>
                      <a:pt x="630522" y="1284970"/>
                      <a:pt x="641445" y="1294332"/>
                    </a:cubicBezTo>
                    <a:cubicBezTo>
                      <a:pt x="664616" y="1314192"/>
                      <a:pt x="696036" y="1321627"/>
                      <a:pt x="723332" y="1335275"/>
                    </a:cubicBezTo>
                    <a:cubicBezTo>
                      <a:pt x="755177" y="1326177"/>
                      <a:pt x="789915" y="1324064"/>
                      <a:pt x="818866" y="1307980"/>
                    </a:cubicBezTo>
                    <a:cubicBezTo>
                      <a:pt x="839893" y="1296298"/>
                      <a:pt x="869729" y="1208117"/>
                      <a:pt x="873457" y="1198797"/>
                    </a:cubicBezTo>
                    <a:cubicBezTo>
                      <a:pt x="864359" y="1148755"/>
                      <a:pt x="864421" y="1096144"/>
                      <a:pt x="846162" y="1048672"/>
                    </a:cubicBezTo>
                    <a:cubicBezTo>
                      <a:pt x="840274" y="1033363"/>
                      <a:pt x="814752" y="1034724"/>
                      <a:pt x="805218" y="1021377"/>
                    </a:cubicBezTo>
                    <a:cubicBezTo>
                      <a:pt x="679784" y="845770"/>
                      <a:pt x="853142" y="1035213"/>
                      <a:pt x="750627" y="912194"/>
                    </a:cubicBezTo>
                    <a:cubicBezTo>
                      <a:pt x="724965" y="881400"/>
                      <a:pt x="702900" y="863475"/>
                      <a:pt x="668741" y="843956"/>
                    </a:cubicBezTo>
                    <a:cubicBezTo>
                      <a:pt x="651077" y="833862"/>
                      <a:pt x="633974" y="821235"/>
                      <a:pt x="614150" y="816660"/>
                    </a:cubicBezTo>
                    <a:cubicBezTo>
                      <a:pt x="574010" y="807397"/>
                      <a:pt x="532154" y="808457"/>
                      <a:pt x="491320" y="803012"/>
                    </a:cubicBezTo>
                    <a:lnTo>
                      <a:pt x="204717" y="762069"/>
                    </a:lnTo>
                    <a:cubicBezTo>
                      <a:pt x="191069" y="730224"/>
                      <a:pt x="175614" y="699095"/>
                      <a:pt x="163774" y="666535"/>
                    </a:cubicBezTo>
                    <a:cubicBezTo>
                      <a:pt x="128522" y="569593"/>
                      <a:pt x="175944" y="650671"/>
                      <a:pt x="122830" y="571000"/>
                    </a:cubicBezTo>
                    <a:cubicBezTo>
                      <a:pt x="145256" y="514937"/>
                      <a:pt x="147793" y="491448"/>
                      <a:pt x="191069" y="448171"/>
                    </a:cubicBezTo>
                    <a:cubicBezTo>
                      <a:pt x="243171" y="396068"/>
                      <a:pt x="338440" y="402871"/>
                      <a:pt x="395786" y="379932"/>
                    </a:cubicBezTo>
                    <a:cubicBezTo>
                      <a:pt x="482914" y="345080"/>
                      <a:pt x="442112" y="363592"/>
                      <a:pt x="518615" y="325341"/>
                    </a:cubicBezTo>
                    <a:cubicBezTo>
                      <a:pt x="527536" y="311959"/>
                      <a:pt x="593938" y="209075"/>
                      <a:pt x="614150" y="188863"/>
                    </a:cubicBezTo>
                    <a:cubicBezTo>
                      <a:pt x="640606" y="162407"/>
                      <a:pt x="662737" y="159020"/>
                      <a:pt x="696036" y="147920"/>
                    </a:cubicBezTo>
                    <a:cubicBezTo>
                      <a:pt x="800669" y="152469"/>
                      <a:pt x="905203" y="161568"/>
                      <a:pt x="1009935" y="161568"/>
                    </a:cubicBezTo>
                    <a:cubicBezTo>
                      <a:pt x="1129893" y="161568"/>
                      <a:pt x="1007302" y="128845"/>
                      <a:pt x="1105469" y="161568"/>
                    </a:cubicBezTo>
                    <a:cubicBezTo>
                      <a:pt x="1114568" y="175216"/>
                      <a:pt x="1134933" y="186252"/>
                      <a:pt x="1132765" y="202511"/>
                    </a:cubicBezTo>
                    <a:cubicBezTo>
                      <a:pt x="1109001" y="380746"/>
                      <a:pt x="1101438" y="330045"/>
                      <a:pt x="1023583" y="420875"/>
                    </a:cubicBezTo>
                    <a:cubicBezTo>
                      <a:pt x="962926" y="491641"/>
                      <a:pt x="1034197" y="436544"/>
                      <a:pt x="955344" y="489114"/>
                    </a:cubicBezTo>
                    <a:cubicBezTo>
                      <a:pt x="934496" y="551657"/>
                      <a:pt x="920424" y="588230"/>
                      <a:pt x="914400" y="666535"/>
                    </a:cubicBezTo>
                    <a:cubicBezTo>
                      <a:pt x="913297" y="680879"/>
                      <a:pt x="923499" y="693830"/>
                      <a:pt x="928048" y="707478"/>
                    </a:cubicBezTo>
                    <a:cubicBezTo>
                      <a:pt x="898719" y="766138"/>
                      <a:pt x="921098" y="762069"/>
                      <a:pt x="887105" y="762069"/>
                    </a:cubicBezTo>
                  </a:path>
                </a:pathLst>
              </a:custGeom>
              <a:ln w="28575">
                <a:solidFill>
                  <a:srgbClr val="990033"/>
                </a:solidFill>
              </a:ln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</p:grpSp>
        <p:sp>
          <p:nvSpPr>
            <p:cNvPr id="18447" name="TextBox 20"/>
            <p:cNvSpPr txBox="1">
              <a:spLocks noChangeArrowheads="1"/>
            </p:cNvSpPr>
            <p:nvPr/>
          </p:nvSpPr>
          <p:spPr bwMode="auto">
            <a:xfrm>
              <a:off x="357158" y="4143380"/>
              <a:ext cx="3929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2800">
                  <a:solidFill>
                    <a:srgbClr val="FFFFFF"/>
                  </a:solidFill>
                  <a:latin typeface="Constantia" pitchFamily="18" charset="0"/>
                </a:rPr>
                <a:t>Chromatin</a:t>
              </a:r>
              <a:endParaRPr lang="en-CA">
                <a:solidFill>
                  <a:srgbClr val="FFFFFF"/>
                </a:solidFill>
                <a:latin typeface="Constantia" pitchFamily="18" charset="0"/>
              </a:endParaRPr>
            </a:p>
          </p:txBody>
        </p:sp>
        <p:cxnSp>
          <p:nvCxnSpPr>
            <p:cNvPr id="24" name="Straight Arrow Connector 23"/>
            <p:cNvCxnSpPr>
              <a:endCxn id="30" idx="8"/>
            </p:cNvCxnSpPr>
            <p:nvPr/>
          </p:nvCxnSpPr>
          <p:spPr>
            <a:xfrm>
              <a:off x="1285852" y="4572008"/>
              <a:ext cx="979494" cy="395291"/>
            </a:xfrm>
            <a:prstGeom prst="straightConnector1">
              <a:avLst/>
            </a:prstGeom>
            <a:ln w="38100"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>
            <a:grpSpLocks/>
          </p:cNvGrpSpPr>
          <p:nvPr/>
        </p:nvGrpSpPr>
        <p:grpSpPr bwMode="auto">
          <a:xfrm>
            <a:off x="5143500" y="4071938"/>
            <a:ext cx="3929063" cy="2286000"/>
            <a:chOff x="4286248" y="4071942"/>
            <a:chExt cx="3929090" cy="2286016"/>
          </a:xfrm>
        </p:grpSpPr>
        <p:grpSp>
          <p:nvGrpSpPr>
            <p:cNvPr id="18437" name="Group 56"/>
            <p:cNvGrpSpPr>
              <a:grpSpLocks/>
            </p:cNvGrpSpPr>
            <p:nvPr/>
          </p:nvGrpSpPr>
          <p:grpSpPr bwMode="auto">
            <a:xfrm>
              <a:off x="5357818" y="4429132"/>
              <a:ext cx="2000264" cy="1928826"/>
              <a:chOff x="5357818" y="4500570"/>
              <a:chExt cx="2000264" cy="1928826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5357818" y="4500570"/>
                <a:ext cx="2000264" cy="1928826"/>
              </a:xfrm>
              <a:prstGeom prst="ellipse">
                <a:avLst/>
              </a:prstGeom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grpSp>
            <p:nvGrpSpPr>
              <p:cNvPr id="38" name="Group 37"/>
              <p:cNvGrpSpPr/>
              <p:nvPr/>
            </p:nvGrpSpPr>
            <p:grpSpPr>
              <a:xfrm>
                <a:off x="5857884" y="5000636"/>
                <a:ext cx="214314" cy="780728"/>
                <a:chOff x="1736016" y="1643050"/>
                <a:chExt cx="703274" cy="3352496"/>
              </a:xfrm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grpSpPr>
            <p:sp>
              <p:nvSpPr>
                <p:cNvPr id="35" name="Oval 34"/>
                <p:cNvSpPr/>
                <p:nvPr/>
              </p:nvSpPr>
              <p:spPr>
                <a:xfrm rot="20677253">
                  <a:off x="1768462" y="1643050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 rot="799583">
                  <a:off x="1736016" y="3392722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1960127" y="3032164"/>
                  <a:ext cx="479163" cy="534275"/>
                </a:xfrm>
                <a:prstGeom prst="ellipse">
                  <a:avLst/>
                </a:prstGeom>
                <a:solidFill>
                  <a:srgbClr val="E31B2E"/>
                </a:solidFill>
                <a:ln>
                  <a:solidFill>
                    <a:srgbClr val="E31B2E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</p:grpSp>
          <p:grpSp>
            <p:nvGrpSpPr>
              <p:cNvPr id="49" name="Group 48"/>
              <p:cNvGrpSpPr/>
              <p:nvPr/>
            </p:nvGrpSpPr>
            <p:grpSpPr>
              <a:xfrm rot="12964971">
                <a:off x="6535569" y="5206210"/>
                <a:ext cx="274974" cy="935326"/>
                <a:chOff x="1736016" y="1643050"/>
                <a:chExt cx="703274" cy="3352496"/>
              </a:xfrm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p:grpSpPr>
            <p:sp>
              <p:nvSpPr>
                <p:cNvPr id="50" name="Oval 49"/>
                <p:cNvSpPr/>
                <p:nvPr/>
              </p:nvSpPr>
              <p:spPr>
                <a:xfrm rot="20677253">
                  <a:off x="1768462" y="1643050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 rot="799583">
                  <a:off x="1736016" y="3392722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1960127" y="3032164"/>
                  <a:ext cx="479163" cy="534275"/>
                </a:xfrm>
                <a:prstGeom prst="ellipse">
                  <a:avLst/>
                </a:prstGeom>
                <a:solidFill>
                  <a:srgbClr val="E31B2E"/>
                </a:solidFill>
                <a:ln>
                  <a:solidFill>
                    <a:srgbClr val="E31B2E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6429388" y="4714884"/>
                <a:ext cx="214314" cy="780728"/>
                <a:chOff x="1736016" y="1643050"/>
                <a:chExt cx="703274" cy="3352496"/>
              </a:xfrm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p:grpSpPr>
            <p:sp>
              <p:nvSpPr>
                <p:cNvPr id="54" name="Oval 53"/>
                <p:cNvSpPr/>
                <p:nvPr/>
              </p:nvSpPr>
              <p:spPr>
                <a:xfrm rot="20677253">
                  <a:off x="1768462" y="1643050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 rot="799583">
                  <a:off x="1736016" y="3392722"/>
                  <a:ext cx="479163" cy="1602824"/>
                </a:xfrm>
                <a:prstGeom prst="ellipse">
                  <a:avLst/>
                </a:prstGeom>
                <a:solidFill>
                  <a:srgbClr val="660033"/>
                </a:solidFill>
                <a:ln>
                  <a:solidFill>
                    <a:srgbClr val="660033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1960127" y="3032164"/>
                  <a:ext cx="479163" cy="534275"/>
                </a:xfrm>
                <a:prstGeom prst="ellipse">
                  <a:avLst/>
                </a:prstGeom>
                <a:solidFill>
                  <a:srgbClr val="E31B2E"/>
                </a:solidFill>
                <a:ln>
                  <a:solidFill>
                    <a:srgbClr val="E31B2E"/>
                  </a:solidFill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CA"/>
                </a:p>
              </p:txBody>
            </p:sp>
          </p:grpSp>
        </p:grpSp>
        <p:sp>
          <p:nvSpPr>
            <p:cNvPr id="18438" name="TextBox 21"/>
            <p:cNvSpPr txBox="1">
              <a:spLocks noChangeArrowheads="1"/>
            </p:cNvSpPr>
            <p:nvPr/>
          </p:nvSpPr>
          <p:spPr bwMode="auto">
            <a:xfrm>
              <a:off x="4286248" y="4071942"/>
              <a:ext cx="392909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2800">
                  <a:solidFill>
                    <a:srgbClr val="FFFFFF"/>
                  </a:solidFill>
                  <a:latin typeface="Constantia" pitchFamily="18" charset="0"/>
                </a:rPr>
                <a:t>Chromosome</a:t>
              </a:r>
              <a:endParaRPr lang="en-CA">
                <a:solidFill>
                  <a:srgbClr val="FFFFFF"/>
                </a:solidFill>
                <a:latin typeface="Constantia" pitchFamily="18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6200000" flipH="1">
              <a:off x="5399887" y="4601377"/>
              <a:ext cx="538167" cy="479428"/>
            </a:xfrm>
            <a:prstGeom prst="straightConnector1">
              <a:avLst/>
            </a:prstGeom>
            <a:ln w="38100">
              <a:solidFill>
                <a:srgbClr val="FFFF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0"/>
            <a:ext cx="60722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14282" y="1214422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>
                <a:solidFill>
                  <a:srgbClr val="FFFF00"/>
                </a:solidFill>
              </a:rPr>
              <a:t>The Mitosis Process</a:t>
            </a:r>
            <a:endParaRPr lang="en-NZ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dirty="0" smtClean="0"/>
              <a:t>Sequence of 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en-CA" dirty="0" smtClean="0"/>
              <a:t>Each chromosome forms an identical pair</a:t>
            </a:r>
            <a:r>
              <a:rPr lang="en-CA" dirty="0" smtClean="0">
                <a:solidFill>
                  <a:srgbClr val="FFFF00"/>
                </a:solidFill>
              </a:rPr>
              <a:t> </a:t>
            </a:r>
            <a:r>
              <a:rPr lang="en-CA" dirty="0" smtClean="0">
                <a:solidFill>
                  <a:srgbClr val="FFFFFF"/>
                </a:solidFill>
              </a:rPr>
              <a:t>that remains attached at the</a:t>
            </a:r>
            <a:r>
              <a:rPr lang="en-CA" dirty="0" smtClean="0">
                <a:solidFill>
                  <a:srgbClr val="FFFF00"/>
                </a:solidFill>
              </a:rPr>
              <a:t> </a:t>
            </a:r>
            <a:r>
              <a:rPr lang="en-CA" dirty="0" err="1" smtClean="0">
                <a:solidFill>
                  <a:srgbClr val="FFFF00"/>
                </a:solidFill>
              </a:rPr>
              <a:t>Centromere</a:t>
            </a:r>
            <a:r>
              <a:rPr lang="en-CA" dirty="0" smtClean="0"/>
              <a:t>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CA" dirty="0" smtClean="0">
                <a:solidFill>
                  <a:srgbClr val="FFFF00"/>
                </a:solidFill>
              </a:rPr>
              <a:t>	</a:t>
            </a:r>
            <a:r>
              <a:rPr lang="en-CA" dirty="0" err="1" smtClean="0">
                <a:solidFill>
                  <a:srgbClr val="FFFF00"/>
                </a:solidFill>
              </a:rPr>
              <a:t>Centrioles</a:t>
            </a:r>
            <a:r>
              <a:rPr lang="en-CA" dirty="0" smtClean="0"/>
              <a:t> begin moving to opposite ends of the cell.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endParaRPr lang="en-CA" dirty="0" smtClean="0"/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+mj-lt"/>
              <a:buAutoNum type="arabicPeriod" startAt="2"/>
              <a:defRPr/>
            </a:pPr>
            <a:r>
              <a:rPr lang="en-CA" dirty="0" smtClean="0"/>
              <a:t>The nuclear membrane dissolves as </a:t>
            </a:r>
            <a:r>
              <a:rPr lang="en-CA" dirty="0" err="1" smtClean="0"/>
              <a:t>centrioles</a:t>
            </a:r>
            <a:r>
              <a:rPr lang="en-CA" dirty="0" smtClean="0"/>
              <a:t> send out </a:t>
            </a:r>
            <a:r>
              <a:rPr lang="en-CA" dirty="0" smtClean="0">
                <a:solidFill>
                  <a:srgbClr val="FFFF00"/>
                </a:solidFill>
              </a:rPr>
              <a:t>spindle fibres </a:t>
            </a:r>
            <a:r>
              <a:rPr lang="en-CA" dirty="0" smtClean="0"/>
              <a:t>to attach to the </a:t>
            </a:r>
            <a:r>
              <a:rPr lang="en-CA" dirty="0" err="1" smtClean="0"/>
              <a:t>centromeres</a:t>
            </a:r>
            <a:r>
              <a:rPr lang="en-CA" dirty="0" smtClean="0"/>
              <a:t>.</a:t>
            </a:r>
          </a:p>
        </p:txBody>
      </p:sp>
      <p:sp>
        <p:nvSpPr>
          <p:cNvPr id="4" name="Flowchart: Direct Access Storage 3"/>
          <p:cNvSpPr/>
          <p:nvPr/>
        </p:nvSpPr>
        <p:spPr>
          <a:xfrm rot="12380155">
            <a:off x="6884988" y="3703638"/>
            <a:ext cx="1000125" cy="357187"/>
          </a:xfrm>
          <a:prstGeom prst="flowChartMagneticDrum">
            <a:avLst/>
          </a:prstGeom>
          <a:solidFill>
            <a:srgbClr val="00B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5" name="Flowchart: Direct Access Storage 4"/>
          <p:cNvSpPr/>
          <p:nvPr/>
        </p:nvSpPr>
        <p:spPr>
          <a:xfrm rot="4574048">
            <a:off x="7365206" y="3707607"/>
            <a:ext cx="1000125" cy="357188"/>
          </a:xfrm>
          <a:prstGeom prst="flowChartMagneticDrum">
            <a:avLst/>
          </a:prstGeom>
          <a:solidFill>
            <a:schemeClr val="bg2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88" y="1571625"/>
            <a:ext cx="8429625" cy="4929188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CA"/>
          </a:p>
        </p:txBody>
      </p:sp>
      <p:grpSp>
        <p:nvGrpSpPr>
          <p:cNvPr id="20483" name="Group 3"/>
          <p:cNvGrpSpPr>
            <a:grpSpLocks/>
          </p:cNvGrpSpPr>
          <p:nvPr/>
        </p:nvGrpSpPr>
        <p:grpSpPr bwMode="auto">
          <a:xfrm>
            <a:off x="714375" y="1643063"/>
            <a:ext cx="3929063" cy="4095750"/>
            <a:chOff x="1357322" y="3857628"/>
            <a:chExt cx="2928926" cy="2737798"/>
          </a:xfrm>
        </p:grpSpPr>
        <p:sp>
          <p:nvSpPr>
            <p:cNvPr id="20505" name="TextBox 4"/>
            <p:cNvSpPr txBox="1">
              <a:spLocks noChangeArrowheads="1"/>
            </p:cNvSpPr>
            <p:nvPr/>
          </p:nvSpPr>
          <p:spPr bwMode="auto">
            <a:xfrm>
              <a:off x="1357322" y="6072206"/>
              <a:ext cx="29289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2800">
                  <a:solidFill>
                    <a:srgbClr val="FFFFFF"/>
                  </a:solidFill>
                  <a:latin typeface="Constantia" pitchFamily="18" charset="0"/>
                </a:rPr>
                <a:t>Unduplicated</a:t>
              </a:r>
              <a:endParaRPr lang="en-CA">
                <a:solidFill>
                  <a:srgbClr val="FFFFFF"/>
                </a:solidFill>
                <a:latin typeface="Constantia" pitchFamily="18" charset="0"/>
              </a:endParaRPr>
            </a:p>
          </p:txBody>
        </p:sp>
        <p:grpSp>
          <p:nvGrpSpPr>
            <p:cNvPr id="20506" name="Group 9"/>
            <p:cNvGrpSpPr>
              <a:grpSpLocks/>
            </p:cNvGrpSpPr>
            <p:nvPr/>
          </p:nvGrpSpPr>
          <p:grpSpPr bwMode="auto">
            <a:xfrm>
              <a:off x="2118921" y="3857628"/>
              <a:ext cx="524253" cy="2241316"/>
              <a:chOff x="2118921" y="3857628"/>
              <a:chExt cx="524253" cy="2241316"/>
            </a:xfrm>
          </p:grpSpPr>
          <p:sp>
            <p:nvSpPr>
              <p:cNvPr id="7" name="Oval 6"/>
              <p:cNvSpPr/>
              <p:nvPr/>
            </p:nvSpPr>
            <p:spPr>
              <a:xfrm rot="20677253">
                <a:off x="2143108" y="3857628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8" name="Oval 7"/>
              <p:cNvSpPr/>
              <p:nvPr/>
            </p:nvSpPr>
            <p:spPr>
              <a:xfrm rot="799583">
                <a:off x="2118921" y="5027374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2285984" y="4786322"/>
                <a:ext cx="357190" cy="357190"/>
              </a:xfrm>
              <a:prstGeom prst="ellipse">
                <a:avLst/>
              </a:prstGeom>
              <a:solidFill>
                <a:srgbClr val="E31B2E"/>
              </a:solidFill>
              <a:ln>
                <a:solidFill>
                  <a:srgbClr val="E31B2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</p:grpSp>
      </p:grpSp>
      <p:grpSp>
        <p:nvGrpSpPr>
          <p:cNvPr id="20484" name="Group 9"/>
          <p:cNvGrpSpPr>
            <a:grpSpLocks/>
          </p:cNvGrpSpPr>
          <p:nvPr/>
        </p:nvGrpSpPr>
        <p:grpSpPr bwMode="auto">
          <a:xfrm>
            <a:off x="5143500" y="1643063"/>
            <a:ext cx="4000500" cy="4095750"/>
            <a:chOff x="5643602" y="3857628"/>
            <a:chExt cx="2928926" cy="2737798"/>
          </a:xfrm>
        </p:grpSpPr>
        <p:sp>
          <p:nvSpPr>
            <p:cNvPr id="20487" name="TextBox 10"/>
            <p:cNvSpPr txBox="1">
              <a:spLocks noChangeArrowheads="1"/>
            </p:cNvSpPr>
            <p:nvPr/>
          </p:nvSpPr>
          <p:spPr bwMode="auto">
            <a:xfrm>
              <a:off x="5643602" y="6072206"/>
              <a:ext cx="292892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CA" sz="2800">
                  <a:solidFill>
                    <a:srgbClr val="FFFFFF"/>
                  </a:solidFill>
                  <a:latin typeface="Constantia" pitchFamily="18" charset="0"/>
                </a:rPr>
                <a:t>Duplicated</a:t>
              </a:r>
              <a:endParaRPr lang="en-CA">
                <a:solidFill>
                  <a:srgbClr val="FFFFFF"/>
                </a:solidFill>
                <a:latin typeface="Constantia" pitchFamily="18" charset="0"/>
              </a:endParaRPr>
            </a:p>
          </p:txBody>
        </p:sp>
        <p:grpSp>
          <p:nvGrpSpPr>
            <p:cNvPr id="20488" name="Group 10"/>
            <p:cNvGrpSpPr>
              <a:grpSpLocks/>
            </p:cNvGrpSpPr>
            <p:nvPr/>
          </p:nvGrpSpPr>
          <p:grpSpPr bwMode="auto">
            <a:xfrm>
              <a:off x="6215074" y="3857628"/>
              <a:ext cx="381377" cy="2241316"/>
              <a:chOff x="2118921" y="3857628"/>
              <a:chExt cx="381377" cy="2241316"/>
            </a:xfrm>
          </p:grpSpPr>
          <p:sp>
            <p:nvSpPr>
              <p:cNvPr id="17" name="Oval 16"/>
              <p:cNvSpPr/>
              <p:nvPr/>
            </p:nvSpPr>
            <p:spPr>
              <a:xfrm rot="20677253">
                <a:off x="2143108" y="3857628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8" name="Oval 17"/>
              <p:cNvSpPr/>
              <p:nvPr/>
            </p:nvSpPr>
            <p:spPr>
              <a:xfrm rot="799583">
                <a:off x="2118921" y="5027374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</p:grpSp>
        <p:grpSp>
          <p:nvGrpSpPr>
            <p:cNvPr id="20489" name="Group 14"/>
            <p:cNvGrpSpPr>
              <a:grpSpLocks/>
            </p:cNvGrpSpPr>
            <p:nvPr/>
          </p:nvGrpSpPr>
          <p:grpSpPr bwMode="auto">
            <a:xfrm flipH="1">
              <a:off x="6357950" y="3857628"/>
              <a:ext cx="785818" cy="2241316"/>
              <a:chOff x="2118921" y="3857628"/>
              <a:chExt cx="785818" cy="2241316"/>
            </a:xfrm>
          </p:grpSpPr>
          <p:sp>
            <p:nvSpPr>
              <p:cNvPr id="14" name="Oval 13"/>
              <p:cNvSpPr/>
              <p:nvPr/>
            </p:nvSpPr>
            <p:spPr>
              <a:xfrm rot="20677253">
                <a:off x="2143108" y="3857628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5" name="Oval 14"/>
              <p:cNvSpPr/>
              <p:nvPr/>
            </p:nvSpPr>
            <p:spPr>
              <a:xfrm rot="799583">
                <a:off x="2118921" y="5027374"/>
                <a:ext cx="357190" cy="1071570"/>
              </a:xfrm>
              <a:prstGeom prst="ellipse">
                <a:avLst/>
              </a:prstGeom>
              <a:solidFill>
                <a:srgbClr val="660033"/>
              </a:solidFill>
              <a:ln>
                <a:solidFill>
                  <a:srgbClr val="660033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85984" y="4786322"/>
                <a:ext cx="618755" cy="357190"/>
              </a:xfrm>
              <a:prstGeom prst="ellipse">
                <a:avLst/>
              </a:prstGeom>
              <a:solidFill>
                <a:srgbClr val="E31B2E"/>
              </a:solidFill>
              <a:ln>
                <a:solidFill>
                  <a:srgbClr val="E31B2E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CA"/>
              </a:p>
            </p:txBody>
          </p:sp>
        </p:grpSp>
      </p:grp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14688" y="3000375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CA" sz="2800">
                <a:solidFill>
                  <a:srgbClr val="FFFFFF"/>
                </a:solidFill>
                <a:latin typeface="Constantia" pitchFamily="18" charset="0"/>
              </a:rPr>
              <a:t>Centromere</a:t>
            </a:r>
            <a:endParaRPr lang="en-CA">
              <a:solidFill>
                <a:srgbClr val="FFFFFF"/>
              </a:solidFill>
              <a:latin typeface="Constantia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5214938" y="3214688"/>
            <a:ext cx="1214437" cy="71437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Green">
      <a:dk1>
        <a:srgbClr val="003A51"/>
      </a:dk1>
      <a:lt1>
        <a:srgbClr val="0086BC"/>
      </a:lt1>
      <a:dk2>
        <a:srgbClr val="3C7C28"/>
      </a:dk2>
      <a:lt2>
        <a:srgbClr val="FFFBBA"/>
      </a:lt2>
      <a:accent1>
        <a:srgbClr val="0F6FC6"/>
      </a:accent1>
      <a:accent2>
        <a:srgbClr val="003A51"/>
      </a:accent2>
      <a:accent3>
        <a:srgbClr val="0BD0D9"/>
      </a:accent3>
      <a:accent4>
        <a:srgbClr val="10CF9B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Custom Green">
    <a:dk1>
      <a:srgbClr val="003A51"/>
    </a:dk1>
    <a:lt1>
      <a:srgbClr val="0086BC"/>
    </a:lt1>
    <a:dk2>
      <a:srgbClr val="3C7C28"/>
    </a:dk2>
    <a:lt2>
      <a:srgbClr val="FFFBBA"/>
    </a:lt2>
    <a:accent1>
      <a:srgbClr val="0F6FC6"/>
    </a:accent1>
    <a:accent2>
      <a:srgbClr val="003A51"/>
    </a:accent2>
    <a:accent3>
      <a:srgbClr val="0BD0D9"/>
    </a:accent3>
    <a:accent4>
      <a:srgbClr val="10CF9B"/>
    </a:accent4>
    <a:accent5>
      <a:srgbClr val="00B050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3418</TotalTime>
  <Words>235</Words>
  <Application>Microsoft Office PowerPoint</Application>
  <PresentationFormat>On-screen Show (4:3)</PresentationFormat>
  <Paragraphs>60</Paragraphs>
  <Slides>18</Slides>
  <Notes>16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Flow</vt:lpstr>
      <vt:lpstr>Slide 1</vt:lpstr>
      <vt:lpstr>Human Chromosomes</vt:lpstr>
      <vt:lpstr>Slide 3</vt:lpstr>
      <vt:lpstr>Slide 4</vt:lpstr>
      <vt:lpstr>Mitosis</vt:lpstr>
      <vt:lpstr>Sequence of Events</vt:lpstr>
      <vt:lpstr>Slide 7</vt:lpstr>
      <vt:lpstr>Sequence of Events</vt:lpstr>
      <vt:lpstr>Slide 9</vt:lpstr>
      <vt:lpstr>Sequence of Events</vt:lpstr>
      <vt:lpstr>46 chromosomes</vt:lpstr>
      <vt:lpstr>Slide 12</vt:lpstr>
      <vt:lpstr>Slide 13</vt:lpstr>
      <vt:lpstr>Slide 14</vt:lpstr>
      <vt:lpstr>Slide 15</vt:lpstr>
      <vt:lpstr>Slide 16</vt:lpstr>
      <vt:lpstr>Mitosis</vt:lpstr>
      <vt:lpstr>Mitosis</vt:lpstr>
    </vt:vector>
  </TitlesOfParts>
  <Company>Cashmere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DNA</dc:title>
  <dc:creator>Michael Dowdall</dc:creator>
  <cp:keywords>Biology</cp:keywords>
  <cp:lastModifiedBy>Ministry of Education</cp:lastModifiedBy>
  <cp:revision>189</cp:revision>
  <dcterms:created xsi:type="dcterms:W3CDTF">2007-08-07T22:00:48Z</dcterms:created>
  <dcterms:modified xsi:type="dcterms:W3CDTF">2010-08-05T07:24:47Z</dcterms:modified>
</cp:coreProperties>
</file>